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125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117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33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43.xml"/>
  <Override ContentType="application/vnd.openxmlformats-officedocument.presentationml.notesSlide+xml" PartName="/ppt/notesSlides/notesSlide151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119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148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135.xml"/>
  <Override ContentType="application/vnd.openxmlformats-officedocument.presentationml.notesSlide+xml" PartName="/ppt/notesSlides/notesSlide137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41.xml"/>
  <Override ContentType="application/vnd.openxmlformats-officedocument.presentationml.notesSlide+xml" PartName="/ppt/notesSlides/notesSlide153.xml"/>
  <Override ContentType="application/vnd.openxmlformats-officedocument.presentationml.notesSlide+xml" PartName="/ppt/notesSlides/notesSlide123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138.xml"/>
  <Override ContentType="application/vnd.openxmlformats-officedocument.presentationml.notesSlide+xml" PartName="/ppt/notesSlides/notesSlide163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15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46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120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29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144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31.xml"/>
  <Override ContentType="application/vnd.openxmlformats-officedocument.presentationml.notesSlide+xml" PartName="/ppt/notesSlides/notesSlide127.xml"/>
  <Override ContentType="application/vnd.openxmlformats-officedocument.presentationml.notesSlide+xml" PartName="/ppt/notesSlides/notesSlide157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16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150.xml"/>
  <Override ContentType="application/vnd.openxmlformats-officedocument.presentationml.notesSlide+xml" PartName="/ppt/notesSlides/notesSlide14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116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59.xml"/>
  <Override ContentType="application/vnd.openxmlformats-officedocument.presentationml.notesSlide+xml" PartName="/ppt/notesSlides/notesSlide124.xml"/>
  <Override ContentType="application/vnd.openxmlformats-officedocument.presentationml.notesSlide+xml" PartName="/ppt/notesSlides/notesSlide126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1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60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152.xml"/>
  <Override ContentType="application/vnd.openxmlformats-officedocument.presentationml.notesSlide+xml" PartName="/ppt/notesSlides/notesSlide165.xml"/>
  <Override ContentType="application/vnd.openxmlformats-officedocument.presentationml.notesSlide+xml" PartName="/ppt/notesSlides/notesSlide122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118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140.xml"/>
  <Override ContentType="application/vnd.openxmlformats-officedocument.presentationml.notesSlide+xml" PartName="/ppt/notesSlides/notesSlide15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136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49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139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5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1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30.xml"/>
  <Override ContentType="application/vnd.openxmlformats-officedocument.presentationml.notesSlide+xml" PartName="/ppt/notesSlides/notesSlide16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2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132.xml"/>
  <Override ContentType="application/vnd.openxmlformats-officedocument.presentationml.notesSlide+xml" PartName="/ppt/notesSlides/notesSlide162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45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115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158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1.xml"/>
  <Override ContentType="application/vnd.openxmlformats-officedocument.presentationml.slide+xml" PartName="/ppt/slides/slide164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48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138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13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156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123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36.xml"/>
  <Override ContentType="application/vnd.openxmlformats-officedocument.presentationml.slide+xml" PartName="/ppt/slides/slide154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53.xml"/>
  <Override ContentType="application/vnd.openxmlformats-officedocument.presentationml.slide+xml" PartName="/ppt/slides/slide141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18.xml"/>
  <Override ContentType="application/vnd.openxmlformats-officedocument.presentationml.slide+xml" PartName="/ppt/slides/slide142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98.xml"/>
  <Override ContentType="application/vnd.openxmlformats-officedocument.presentationml.slide+xml" PartName="/ppt/slides/slide152.xml"/>
  <Override ContentType="application/vnd.openxmlformats-officedocument.presentationml.slide+xml" PartName="/ppt/slides/slide125.xml"/>
  <Override ContentType="application/vnd.openxmlformats-officedocument.presentationml.slide+xml" PartName="/ppt/slides/slide72.xml"/>
  <Override ContentType="application/vnd.openxmlformats-officedocument.presentationml.slide+xml" PartName="/ppt/slides/slide135.xml"/>
  <Override ContentType="application/vnd.openxmlformats-officedocument.presentationml.slide+xml" PartName="/ppt/slides/slide20.xml"/>
  <Override ContentType="application/vnd.openxmlformats-officedocument.presentationml.slide+xml" PartName="/ppt/slides/slide16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129.xml"/>
  <Override ContentType="application/vnd.openxmlformats-officedocument.presentationml.slide+xml" PartName="/ppt/slides/slide63.xml"/>
  <Override ContentType="application/vnd.openxmlformats-officedocument.presentationml.slide+xml" PartName="/ppt/slides/slide131.xml"/>
  <Override ContentType="application/vnd.openxmlformats-officedocument.presentationml.slide+xml" PartName="/ppt/slides/slide159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116.xml"/>
  <Override ContentType="application/vnd.openxmlformats-officedocument.presentationml.slide+xml" PartName="/ppt/slides/slide144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133.xml"/>
  <Override ContentType="application/vnd.openxmlformats-officedocument.presentationml.slide+xml" PartName="/ppt/slides/slide91.xml"/>
  <Override ContentType="application/vnd.openxmlformats-officedocument.presentationml.slide+xml" PartName="/ppt/slides/slide114.xml"/>
  <Override ContentType="application/vnd.openxmlformats-officedocument.presentationml.slide+xml" PartName="/ppt/slides/slide163.xml"/>
  <Override ContentType="application/vnd.openxmlformats-officedocument.presentationml.slide+xml" PartName="/ppt/slides/slide31.xml"/>
  <Override ContentType="application/vnd.openxmlformats-officedocument.presentationml.slide+xml" PartName="/ppt/slides/slide127.xml"/>
  <Override ContentType="application/vnd.openxmlformats-officedocument.presentationml.slide+xml" PartName="/ppt/slides/slide146.xml"/>
  <Override ContentType="application/vnd.openxmlformats-officedocument.presentationml.slide+xml" PartName="/ppt/slides/slide150.xml"/>
  <Override ContentType="application/vnd.openxmlformats-officedocument.presentationml.slide+xml" PartName="/ppt/slides/slide120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39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95.xml"/>
  <Override ContentType="application/vnd.openxmlformats-officedocument.presentationml.slide+xml" PartName="/ppt/slides/slide15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157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165.xml"/>
  <Override ContentType="application/vnd.openxmlformats-officedocument.presentationml.slide+xml" PartName="/ppt/slides/slide34.xml"/>
  <Override ContentType="application/vnd.openxmlformats-officedocument.presentationml.slide+xml" PartName="/ppt/slides/slide122.xml"/>
  <Override ContentType="application/vnd.openxmlformats-officedocument.presentationml.slide+xml" PartName="/ppt/slides/slide130.xml"/>
  <Override ContentType="application/vnd.openxmlformats-officedocument.presentationml.slide+xml" PartName="/ppt/slides/slide147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40.xml"/>
  <Override ContentType="application/vnd.openxmlformats-officedocument.presentationml.slide+xml" PartName="/ppt/slides/slide11.xml"/>
  <Override ContentType="application/vnd.openxmlformats-officedocument.presentationml.slide+xml" PartName="/ppt/slides/slide137.xml"/>
  <Override ContentType="application/vnd.openxmlformats-officedocument.presentationml.slide+xml" PartName="/ppt/slides/slide110.xml"/>
  <Override ContentType="application/vnd.openxmlformats-officedocument.presentationml.slide+xml" PartName="/ppt/slides/slide153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149.xml"/>
  <Override ContentType="application/vnd.openxmlformats-officedocument.presentationml.slide+xml" PartName="/ppt/slides/slide49.xml"/>
  <Override ContentType="application/vnd.openxmlformats-officedocument.presentationml.slide+xml" PartName="/ppt/slides/slide124.xml"/>
  <Override ContentType="application/vnd.openxmlformats-officedocument.presentationml.slide+xml" PartName="/ppt/slides/slide83.xml"/>
  <Override ContentType="application/vnd.openxmlformats-officedocument.presentationml.slide+xml" PartName="/ppt/slides/slide106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119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126.xml"/>
  <Override ContentType="application/vnd.openxmlformats-officedocument.presentationml.slide+xml" PartName="/ppt/slides/slide151.xml"/>
  <Override ContentType="application/vnd.openxmlformats-officedocument.presentationml.slide+xml" PartName="/ppt/slides/slide109.xml"/>
  <Override ContentType="application/vnd.openxmlformats-officedocument.presentationml.slide+xml" PartName="/ppt/slides/slide134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160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143.xml"/>
  <Override ContentType="application/vnd.openxmlformats-officedocument.presentationml.slide+xml" PartName="/ppt/slides/slide117.xml"/>
  <Override ContentType="application/vnd.openxmlformats-officedocument.presentationml.slide+xml" PartName="/ppt/slides/slide145.xml"/>
  <Override ContentType="application/vnd.openxmlformats-officedocument.presentationml.slide+xml" PartName="/ppt/slides/slide132.xml"/>
  <Override ContentType="application/vnd.openxmlformats-officedocument.presentationml.slide+xml" PartName="/ppt/slides/slide162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128.xml"/>
  <Override ContentType="application/vnd.openxmlformats-officedocument.presentationml.slide+xml" PartName="/ppt/slides/slide158.xml"/>
  <Override ContentType="application/vnd.openxmlformats-officedocument.presentationml.slide+xml" PartName="/ppt/slides/slide92.xml"/>
  <Override ContentType="application/vnd.openxmlformats-officedocument.presentationml.slide+xml" PartName="/ppt/slides/slide115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  <p:sldId id="320" r:id="rId69"/>
    <p:sldId id="321" r:id="rId70"/>
    <p:sldId id="322" r:id="rId71"/>
    <p:sldId id="323" r:id="rId72"/>
    <p:sldId id="324" r:id="rId73"/>
    <p:sldId id="325" r:id="rId74"/>
    <p:sldId id="326" r:id="rId75"/>
    <p:sldId id="327" r:id="rId76"/>
    <p:sldId id="328" r:id="rId77"/>
    <p:sldId id="329" r:id="rId78"/>
    <p:sldId id="330" r:id="rId79"/>
    <p:sldId id="331" r:id="rId80"/>
    <p:sldId id="332" r:id="rId81"/>
    <p:sldId id="333" r:id="rId82"/>
    <p:sldId id="334" r:id="rId83"/>
    <p:sldId id="335" r:id="rId84"/>
    <p:sldId id="336" r:id="rId85"/>
    <p:sldId id="337" r:id="rId86"/>
    <p:sldId id="338" r:id="rId87"/>
    <p:sldId id="339" r:id="rId88"/>
    <p:sldId id="340" r:id="rId89"/>
    <p:sldId id="341" r:id="rId90"/>
    <p:sldId id="342" r:id="rId91"/>
    <p:sldId id="343" r:id="rId92"/>
    <p:sldId id="344" r:id="rId93"/>
    <p:sldId id="345" r:id="rId94"/>
    <p:sldId id="346" r:id="rId95"/>
    <p:sldId id="347" r:id="rId96"/>
    <p:sldId id="348" r:id="rId97"/>
    <p:sldId id="349" r:id="rId98"/>
    <p:sldId id="350" r:id="rId99"/>
    <p:sldId id="351" r:id="rId100"/>
    <p:sldId id="352" r:id="rId101"/>
    <p:sldId id="353" r:id="rId102"/>
    <p:sldId id="354" r:id="rId103"/>
    <p:sldId id="355" r:id="rId104"/>
    <p:sldId id="356" r:id="rId105"/>
    <p:sldId id="357" r:id="rId106"/>
    <p:sldId id="358" r:id="rId107"/>
    <p:sldId id="359" r:id="rId108"/>
    <p:sldId id="360" r:id="rId109"/>
    <p:sldId id="361" r:id="rId110"/>
    <p:sldId id="362" r:id="rId111"/>
    <p:sldId id="363" r:id="rId112"/>
    <p:sldId id="364" r:id="rId113"/>
    <p:sldId id="365" r:id="rId114"/>
    <p:sldId id="366" r:id="rId115"/>
    <p:sldId id="367" r:id="rId116"/>
    <p:sldId id="368" r:id="rId117"/>
    <p:sldId id="369" r:id="rId118"/>
    <p:sldId id="370" r:id="rId119"/>
    <p:sldId id="371" r:id="rId120"/>
    <p:sldId id="372" r:id="rId121"/>
    <p:sldId id="373" r:id="rId122"/>
    <p:sldId id="374" r:id="rId123"/>
    <p:sldId id="375" r:id="rId124"/>
    <p:sldId id="376" r:id="rId125"/>
    <p:sldId id="377" r:id="rId126"/>
    <p:sldId id="378" r:id="rId127"/>
    <p:sldId id="379" r:id="rId128"/>
    <p:sldId id="380" r:id="rId129"/>
    <p:sldId id="381" r:id="rId130"/>
    <p:sldId id="382" r:id="rId131"/>
    <p:sldId id="383" r:id="rId132"/>
    <p:sldId id="384" r:id="rId133"/>
    <p:sldId id="385" r:id="rId134"/>
    <p:sldId id="386" r:id="rId135"/>
    <p:sldId id="387" r:id="rId136"/>
    <p:sldId id="388" r:id="rId137"/>
    <p:sldId id="389" r:id="rId138"/>
    <p:sldId id="390" r:id="rId139"/>
    <p:sldId id="391" r:id="rId140"/>
    <p:sldId id="392" r:id="rId141"/>
    <p:sldId id="393" r:id="rId142"/>
    <p:sldId id="394" r:id="rId143"/>
    <p:sldId id="395" r:id="rId144"/>
    <p:sldId id="396" r:id="rId145"/>
    <p:sldId id="397" r:id="rId146"/>
    <p:sldId id="398" r:id="rId147"/>
    <p:sldId id="399" r:id="rId148"/>
    <p:sldId id="400" r:id="rId149"/>
    <p:sldId id="401" r:id="rId150"/>
    <p:sldId id="402" r:id="rId151"/>
    <p:sldId id="403" r:id="rId152"/>
    <p:sldId id="404" r:id="rId153"/>
    <p:sldId id="405" r:id="rId154"/>
    <p:sldId id="406" r:id="rId155"/>
    <p:sldId id="407" r:id="rId156"/>
    <p:sldId id="408" r:id="rId157"/>
    <p:sldId id="409" r:id="rId158"/>
    <p:sldId id="410" r:id="rId159"/>
    <p:sldId id="411" r:id="rId160"/>
    <p:sldId id="412" r:id="rId161"/>
    <p:sldId id="413" r:id="rId162"/>
    <p:sldId id="414" r:id="rId163"/>
    <p:sldId id="415" r:id="rId164"/>
    <p:sldId id="416" r:id="rId165"/>
    <p:sldId id="417" r:id="rId166"/>
    <p:sldId id="418" r:id="rId167"/>
    <p:sldId id="419" r:id="rId168"/>
    <p:sldId id="420" r:id="rId169"/>
  </p:sldIdLst>
  <p:sldSz cy="6858000" cx="12192000"/>
  <p:notesSz cx="9144000" cy="6858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07" Type="http://schemas.openxmlformats.org/officeDocument/2006/relationships/slide" Target="slides/slide103.xml"/><Relationship Id="rId106" Type="http://schemas.openxmlformats.org/officeDocument/2006/relationships/slide" Target="slides/slide102.xml"/><Relationship Id="rId105" Type="http://schemas.openxmlformats.org/officeDocument/2006/relationships/slide" Target="slides/slide101.xml"/><Relationship Id="rId104" Type="http://schemas.openxmlformats.org/officeDocument/2006/relationships/slide" Target="slides/slide100.xml"/><Relationship Id="rId109" Type="http://schemas.openxmlformats.org/officeDocument/2006/relationships/slide" Target="slides/slide105.xml"/><Relationship Id="rId108" Type="http://schemas.openxmlformats.org/officeDocument/2006/relationships/slide" Target="slides/slide104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103" Type="http://schemas.openxmlformats.org/officeDocument/2006/relationships/slide" Target="slides/slide99.xml"/><Relationship Id="rId102" Type="http://schemas.openxmlformats.org/officeDocument/2006/relationships/slide" Target="slides/slide98.xml"/><Relationship Id="rId101" Type="http://schemas.openxmlformats.org/officeDocument/2006/relationships/slide" Target="slides/slide97.xml"/><Relationship Id="rId100" Type="http://schemas.openxmlformats.org/officeDocument/2006/relationships/slide" Target="slides/slide96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29" Type="http://schemas.openxmlformats.org/officeDocument/2006/relationships/slide" Target="slides/slide125.xml"/><Relationship Id="rId128" Type="http://schemas.openxmlformats.org/officeDocument/2006/relationships/slide" Target="slides/slide124.xml"/><Relationship Id="rId127" Type="http://schemas.openxmlformats.org/officeDocument/2006/relationships/slide" Target="slides/slide123.xml"/><Relationship Id="rId126" Type="http://schemas.openxmlformats.org/officeDocument/2006/relationships/slide" Target="slides/slide122.xml"/><Relationship Id="rId26" Type="http://schemas.openxmlformats.org/officeDocument/2006/relationships/slide" Target="slides/slide22.xml"/><Relationship Id="rId121" Type="http://schemas.openxmlformats.org/officeDocument/2006/relationships/slide" Target="slides/slide117.xml"/><Relationship Id="rId25" Type="http://schemas.openxmlformats.org/officeDocument/2006/relationships/slide" Target="slides/slide21.xml"/><Relationship Id="rId120" Type="http://schemas.openxmlformats.org/officeDocument/2006/relationships/slide" Target="slides/slide116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125" Type="http://schemas.openxmlformats.org/officeDocument/2006/relationships/slide" Target="slides/slide121.xml"/><Relationship Id="rId29" Type="http://schemas.openxmlformats.org/officeDocument/2006/relationships/slide" Target="slides/slide25.xml"/><Relationship Id="rId124" Type="http://schemas.openxmlformats.org/officeDocument/2006/relationships/slide" Target="slides/slide120.xml"/><Relationship Id="rId123" Type="http://schemas.openxmlformats.org/officeDocument/2006/relationships/slide" Target="slides/slide119.xml"/><Relationship Id="rId122" Type="http://schemas.openxmlformats.org/officeDocument/2006/relationships/slide" Target="slides/slide118.xml"/><Relationship Id="rId95" Type="http://schemas.openxmlformats.org/officeDocument/2006/relationships/slide" Target="slides/slide91.xml"/><Relationship Id="rId94" Type="http://schemas.openxmlformats.org/officeDocument/2006/relationships/slide" Target="slides/slide90.xml"/><Relationship Id="rId97" Type="http://schemas.openxmlformats.org/officeDocument/2006/relationships/slide" Target="slides/slide93.xml"/><Relationship Id="rId96" Type="http://schemas.openxmlformats.org/officeDocument/2006/relationships/slide" Target="slides/slide92.xml"/><Relationship Id="rId11" Type="http://schemas.openxmlformats.org/officeDocument/2006/relationships/slide" Target="slides/slide7.xml"/><Relationship Id="rId99" Type="http://schemas.openxmlformats.org/officeDocument/2006/relationships/slide" Target="slides/slide95.xml"/><Relationship Id="rId10" Type="http://schemas.openxmlformats.org/officeDocument/2006/relationships/slide" Target="slides/slide6.xml"/><Relationship Id="rId98" Type="http://schemas.openxmlformats.org/officeDocument/2006/relationships/slide" Target="slides/slide94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91" Type="http://schemas.openxmlformats.org/officeDocument/2006/relationships/slide" Target="slides/slide87.xml"/><Relationship Id="rId90" Type="http://schemas.openxmlformats.org/officeDocument/2006/relationships/slide" Target="slides/slide86.xml"/><Relationship Id="rId93" Type="http://schemas.openxmlformats.org/officeDocument/2006/relationships/slide" Target="slides/slide89.xml"/><Relationship Id="rId92" Type="http://schemas.openxmlformats.org/officeDocument/2006/relationships/slide" Target="slides/slide88.xml"/><Relationship Id="rId118" Type="http://schemas.openxmlformats.org/officeDocument/2006/relationships/slide" Target="slides/slide114.xml"/><Relationship Id="rId117" Type="http://schemas.openxmlformats.org/officeDocument/2006/relationships/slide" Target="slides/slide113.xml"/><Relationship Id="rId116" Type="http://schemas.openxmlformats.org/officeDocument/2006/relationships/slide" Target="slides/slide112.xml"/><Relationship Id="rId115" Type="http://schemas.openxmlformats.org/officeDocument/2006/relationships/slide" Target="slides/slide111.xml"/><Relationship Id="rId119" Type="http://schemas.openxmlformats.org/officeDocument/2006/relationships/slide" Target="slides/slide115.xml"/><Relationship Id="rId15" Type="http://schemas.openxmlformats.org/officeDocument/2006/relationships/slide" Target="slides/slide11.xml"/><Relationship Id="rId110" Type="http://schemas.openxmlformats.org/officeDocument/2006/relationships/slide" Target="slides/slide106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14" Type="http://schemas.openxmlformats.org/officeDocument/2006/relationships/slide" Target="slides/slide110.xml"/><Relationship Id="rId18" Type="http://schemas.openxmlformats.org/officeDocument/2006/relationships/slide" Target="slides/slide14.xml"/><Relationship Id="rId113" Type="http://schemas.openxmlformats.org/officeDocument/2006/relationships/slide" Target="slides/slide109.xml"/><Relationship Id="rId112" Type="http://schemas.openxmlformats.org/officeDocument/2006/relationships/slide" Target="slides/slide108.xml"/><Relationship Id="rId111" Type="http://schemas.openxmlformats.org/officeDocument/2006/relationships/slide" Target="slides/slide107.xml"/><Relationship Id="rId84" Type="http://schemas.openxmlformats.org/officeDocument/2006/relationships/slide" Target="slides/slide80.xml"/><Relationship Id="rId83" Type="http://schemas.openxmlformats.org/officeDocument/2006/relationships/slide" Target="slides/slide79.xml"/><Relationship Id="rId86" Type="http://schemas.openxmlformats.org/officeDocument/2006/relationships/slide" Target="slides/slide82.xml"/><Relationship Id="rId85" Type="http://schemas.openxmlformats.org/officeDocument/2006/relationships/slide" Target="slides/slide81.xml"/><Relationship Id="rId88" Type="http://schemas.openxmlformats.org/officeDocument/2006/relationships/slide" Target="slides/slide84.xml"/><Relationship Id="rId150" Type="http://schemas.openxmlformats.org/officeDocument/2006/relationships/slide" Target="slides/slide146.xml"/><Relationship Id="rId87" Type="http://schemas.openxmlformats.org/officeDocument/2006/relationships/slide" Target="slides/slide83.xml"/><Relationship Id="rId89" Type="http://schemas.openxmlformats.org/officeDocument/2006/relationships/slide" Target="slides/slide85.xml"/><Relationship Id="rId80" Type="http://schemas.openxmlformats.org/officeDocument/2006/relationships/slide" Target="slides/slide76.xml"/><Relationship Id="rId82" Type="http://schemas.openxmlformats.org/officeDocument/2006/relationships/slide" Target="slides/slide78.xml"/><Relationship Id="rId81" Type="http://schemas.openxmlformats.org/officeDocument/2006/relationships/slide" Target="slides/slide77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149" Type="http://schemas.openxmlformats.org/officeDocument/2006/relationships/slide" Target="slides/slide145.xml"/><Relationship Id="rId4" Type="http://schemas.openxmlformats.org/officeDocument/2006/relationships/notesMaster" Target="notesMasters/notesMaster1.xml"/><Relationship Id="rId148" Type="http://schemas.openxmlformats.org/officeDocument/2006/relationships/slide" Target="slides/slide144.xml"/><Relationship Id="rId9" Type="http://schemas.openxmlformats.org/officeDocument/2006/relationships/slide" Target="slides/slide5.xml"/><Relationship Id="rId143" Type="http://schemas.openxmlformats.org/officeDocument/2006/relationships/slide" Target="slides/slide139.xml"/><Relationship Id="rId142" Type="http://schemas.openxmlformats.org/officeDocument/2006/relationships/slide" Target="slides/slide138.xml"/><Relationship Id="rId141" Type="http://schemas.openxmlformats.org/officeDocument/2006/relationships/slide" Target="slides/slide137.xml"/><Relationship Id="rId140" Type="http://schemas.openxmlformats.org/officeDocument/2006/relationships/slide" Target="slides/slide136.xml"/><Relationship Id="rId5" Type="http://schemas.openxmlformats.org/officeDocument/2006/relationships/slide" Target="slides/slide1.xml"/><Relationship Id="rId147" Type="http://schemas.openxmlformats.org/officeDocument/2006/relationships/slide" Target="slides/slide143.xml"/><Relationship Id="rId6" Type="http://schemas.openxmlformats.org/officeDocument/2006/relationships/slide" Target="slides/slide2.xml"/><Relationship Id="rId146" Type="http://schemas.openxmlformats.org/officeDocument/2006/relationships/slide" Target="slides/slide142.xml"/><Relationship Id="rId7" Type="http://schemas.openxmlformats.org/officeDocument/2006/relationships/slide" Target="slides/slide3.xml"/><Relationship Id="rId145" Type="http://schemas.openxmlformats.org/officeDocument/2006/relationships/slide" Target="slides/slide141.xml"/><Relationship Id="rId8" Type="http://schemas.openxmlformats.org/officeDocument/2006/relationships/slide" Target="slides/slide4.xml"/><Relationship Id="rId144" Type="http://schemas.openxmlformats.org/officeDocument/2006/relationships/slide" Target="slides/slide140.xml"/><Relationship Id="rId73" Type="http://schemas.openxmlformats.org/officeDocument/2006/relationships/slide" Target="slides/slide69.xml"/><Relationship Id="rId72" Type="http://schemas.openxmlformats.org/officeDocument/2006/relationships/slide" Target="slides/slide68.xml"/><Relationship Id="rId75" Type="http://schemas.openxmlformats.org/officeDocument/2006/relationships/slide" Target="slides/slide71.xml"/><Relationship Id="rId74" Type="http://schemas.openxmlformats.org/officeDocument/2006/relationships/slide" Target="slides/slide70.xml"/><Relationship Id="rId77" Type="http://schemas.openxmlformats.org/officeDocument/2006/relationships/slide" Target="slides/slide73.xml"/><Relationship Id="rId76" Type="http://schemas.openxmlformats.org/officeDocument/2006/relationships/slide" Target="slides/slide72.xml"/><Relationship Id="rId79" Type="http://schemas.openxmlformats.org/officeDocument/2006/relationships/slide" Target="slides/slide75.xml"/><Relationship Id="rId78" Type="http://schemas.openxmlformats.org/officeDocument/2006/relationships/slide" Target="slides/slide74.xml"/><Relationship Id="rId71" Type="http://schemas.openxmlformats.org/officeDocument/2006/relationships/slide" Target="slides/slide67.xml"/><Relationship Id="rId70" Type="http://schemas.openxmlformats.org/officeDocument/2006/relationships/slide" Target="slides/slide66.xml"/><Relationship Id="rId139" Type="http://schemas.openxmlformats.org/officeDocument/2006/relationships/slide" Target="slides/slide135.xml"/><Relationship Id="rId138" Type="http://schemas.openxmlformats.org/officeDocument/2006/relationships/slide" Target="slides/slide134.xml"/><Relationship Id="rId137" Type="http://schemas.openxmlformats.org/officeDocument/2006/relationships/slide" Target="slides/slide133.xml"/><Relationship Id="rId132" Type="http://schemas.openxmlformats.org/officeDocument/2006/relationships/slide" Target="slides/slide128.xml"/><Relationship Id="rId131" Type="http://schemas.openxmlformats.org/officeDocument/2006/relationships/slide" Target="slides/slide127.xml"/><Relationship Id="rId130" Type="http://schemas.openxmlformats.org/officeDocument/2006/relationships/slide" Target="slides/slide126.xml"/><Relationship Id="rId136" Type="http://schemas.openxmlformats.org/officeDocument/2006/relationships/slide" Target="slides/slide132.xml"/><Relationship Id="rId135" Type="http://schemas.openxmlformats.org/officeDocument/2006/relationships/slide" Target="slides/slide131.xml"/><Relationship Id="rId134" Type="http://schemas.openxmlformats.org/officeDocument/2006/relationships/slide" Target="slides/slide130.xml"/><Relationship Id="rId133" Type="http://schemas.openxmlformats.org/officeDocument/2006/relationships/slide" Target="slides/slide129.xml"/><Relationship Id="rId62" Type="http://schemas.openxmlformats.org/officeDocument/2006/relationships/slide" Target="slides/slide58.xml"/><Relationship Id="rId61" Type="http://schemas.openxmlformats.org/officeDocument/2006/relationships/slide" Target="slides/slide57.xml"/><Relationship Id="rId64" Type="http://schemas.openxmlformats.org/officeDocument/2006/relationships/slide" Target="slides/slide60.xml"/><Relationship Id="rId63" Type="http://schemas.openxmlformats.org/officeDocument/2006/relationships/slide" Target="slides/slide59.xml"/><Relationship Id="rId66" Type="http://schemas.openxmlformats.org/officeDocument/2006/relationships/slide" Target="slides/slide62.xml"/><Relationship Id="rId65" Type="http://schemas.openxmlformats.org/officeDocument/2006/relationships/slide" Target="slides/slide61.xml"/><Relationship Id="rId68" Type="http://schemas.openxmlformats.org/officeDocument/2006/relationships/slide" Target="slides/slide64.xml"/><Relationship Id="rId67" Type="http://schemas.openxmlformats.org/officeDocument/2006/relationships/slide" Target="slides/slide63.xml"/><Relationship Id="rId60" Type="http://schemas.openxmlformats.org/officeDocument/2006/relationships/slide" Target="slides/slide56.xml"/><Relationship Id="rId165" Type="http://schemas.openxmlformats.org/officeDocument/2006/relationships/slide" Target="slides/slide161.xml"/><Relationship Id="rId69" Type="http://schemas.openxmlformats.org/officeDocument/2006/relationships/slide" Target="slides/slide65.xml"/><Relationship Id="rId164" Type="http://schemas.openxmlformats.org/officeDocument/2006/relationships/slide" Target="slides/slide160.xml"/><Relationship Id="rId163" Type="http://schemas.openxmlformats.org/officeDocument/2006/relationships/slide" Target="slides/slide159.xml"/><Relationship Id="rId162" Type="http://schemas.openxmlformats.org/officeDocument/2006/relationships/slide" Target="slides/slide158.xml"/><Relationship Id="rId169" Type="http://schemas.openxmlformats.org/officeDocument/2006/relationships/slide" Target="slides/slide165.xml"/><Relationship Id="rId168" Type="http://schemas.openxmlformats.org/officeDocument/2006/relationships/slide" Target="slides/slide164.xml"/><Relationship Id="rId167" Type="http://schemas.openxmlformats.org/officeDocument/2006/relationships/slide" Target="slides/slide163.xml"/><Relationship Id="rId166" Type="http://schemas.openxmlformats.org/officeDocument/2006/relationships/slide" Target="slides/slide162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55" Type="http://schemas.openxmlformats.org/officeDocument/2006/relationships/slide" Target="slides/slide51.xml"/><Relationship Id="rId161" Type="http://schemas.openxmlformats.org/officeDocument/2006/relationships/slide" Target="slides/slide157.xml"/><Relationship Id="rId54" Type="http://schemas.openxmlformats.org/officeDocument/2006/relationships/slide" Target="slides/slide50.xml"/><Relationship Id="rId160" Type="http://schemas.openxmlformats.org/officeDocument/2006/relationships/slide" Target="slides/slide156.xml"/><Relationship Id="rId57" Type="http://schemas.openxmlformats.org/officeDocument/2006/relationships/slide" Target="slides/slide53.xml"/><Relationship Id="rId56" Type="http://schemas.openxmlformats.org/officeDocument/2006/relationships/slide" Target="slides/slide52.xml"/><Relationship Id="rId159" Type="http://schemas.openxmlformats.org/officeDocument/2006/relationships/slide" Target="slides/slide155.xml"/><Relationship Id="rId59" Type="http://schemas.openxmlformats.org/officeDocument/2006/relationships/slide" Target="slides/slide55.xml"/><Relationship Id="rId154" Type="http://schemas.openxmlformats.org/officeDocument/2006/relationships/slide" Target="slides/slide150.xml"/><Relationship Id="rId58" Type="http://schemas.openxmlformats.org/officeDocument/2006/relationships/slide" Target="slides/slide54.xml"/><Relationship Id="rId153" Type="http://schemas.openxmlformats.org/officeDocument/2006/relationships/slide" Target="slides/slide149.xml"/><Relationship Id="rId152" Type="http://schemas.openxmlformats.org/officeDocument/2006/relationships/slide" Target="slides/slide148.xml"/><Relationship Id="rId151" Type="http://schemas.openxmlformats.org/officeDocument/2006/relationships/slide" Target="slides/slide147.xml"/><Relationship Id="rId158" Type="http://schemas.openxmlformats.org/officeDocument/2006/relationships/slide" Target="slides/slide154.xml"/><Relationship Id="rId157" Type="http://schemas.openxmlformats.org/officeDocument/2006/relationships/slide" Target="slides/slide153.xml"/><Relationship Id="rId156" Type="http://schemas.openxmlformats.org/officeDocument/2006/relationships/slide" Target="slides/slide152.xml"/><Relationship Id="rId155" Type="http://schemas.openxmlformats.org/officeDocument/2006/relationships/slide" Target="slides/slide15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524300" y="514350"/>
            <a:ext cx="60963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524300" y="514350"/>
            <a:ext cx="60963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394aa80501f_0_0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g394aa80501f_0_0:notes"/>
          <p:cNvSpPr/>
          <p:nvPr>
            <p:ph idx="2" type="sldImg"/>
          </p:nvPr>
        </p:nvSpPr>
        <p:spPr>
          <a:xfrm>
            <a:off x="1524300" y="514350"/>
            <a:ext cx="60963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35f9a3964c5_0_372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5" name="Google Shape;665;g35f9a3964c5_0_372:notes"/>
          <p:cNvSpPr/>
          <p:nvPr>
            <p:ph idx="2" type="sldImg"/>
          </p:nvPr>
        </p:nvSpPr>
        <p:spPr>
          <a:xfrm>
            <a:off x="1524300" y="514350"/>
            <a:ext cx="60963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g35f9a3964c5_0_376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0" name="Google Shape;670;g35f9a3964c5_0_376:notes"/>
          <p:cNvSpPr/>
          <p:nvPr>
            <p:ph idx="2" type="sldImg"/>
          </p:nvPr>
        </p:nvSpPr>
        <p:spPr>
          <a:xfrm>
            <a:off x="1524300" y="514350"/>
            <a:ext cx="60963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g35f9a3964c5_0_380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5" name="Google Shape;675;g35f9a3964c5_0_380:notes"/>
          <p:cNvSpPr/>
          <p:nvPr>
            <p:ph idx="2" type="sldImg"/>
          </p:nvPr>
        </p:nvSpPr>
        <p:spPr>
          <a:xfrm>
            <a:off x="1524300" y="514350"/>
            <a:ext cx="60963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35f9a3964c5_0_384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0" name="Google Shape;680;g35f9a3964c5_0_384:notes"/>
          <p:cNvSpPr/>
          <p:nvPr>
            <p:ph idx="2" type="sldImg"/>
          </p:nvPr>
        </p:nvSpPr>
        <p:spPr>
          <a:xfrm>
            <a:off x="1524300" y="514350"/>
            <a:ext cx="60963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35f9a3964c5_0_388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5" name="Google Shape;685;g35f9a3964c5_0_388:notes"/>
          <p:cNvSpPr/>
          <p:nvPr>
            <p:ph idx="2" type="sldImg"/>
          </p:nvPr>
        </p:nvSpPr>
        <p:spPr>
          <a:xfrm>
            <a:off x="1524300" y="514350"/>
            <a:ext cx="60963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g35f9a3964c5_0_392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0" name="Google Shape;690;g35f9a3964c5_0_392:notes"/>
          <p:cNvSpPr/>
          <p:nvPr>
            <p:ph idx="2" type="sldImg"/>
          </p:nvPr>
        </p:nvSpPr>
        <p:spPr>
          <a:xfrm>
            <a:off x="1524300" y="514350"/>
            <a:ext cx="60963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g35f9a3964c5_0_396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5" name="Google Shape;695;g35f9a3964c5_0_396:notes"/>
          <p:cNvSpPr/>
          <p:nvPr>
            <p:ph idx="2" type="sldImg"/>
          </p:nvPr>
        </p:nvSpPr>
        <p:spPr>
          <a:xfrm>
            <a:off x="1524300" y="514350"/>
            <a:ext cx="60963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35f9a3964c5_0_400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0" name="Google Shape;700;g35f9a3964c5_0_400:notes"/>
          <p:cNvSpPr/>
          <p:nvPr>
            <p:ph idx="2" type="sldImg"/>
          </p:nvPr>
        </p:nvSpPr>
        <p:spPr>
          <a:xfrm>
            <a:off x="1524300" y="514350"/>
            <a:ext cx="60963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g35f9a3964c5_0_404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5" name="Google Shape;705;g35f9a3964c5_0_404:notes"/>
          <p:cNvSpPr/>
          <p:nvPr>
            <p:ph idx="2" type="sldImg"/>
          </p:nvPr>
        </p:nvSpPr>
        <p:spPr>
          <a:xfrm>
            <a:off x="1524300" y="514350"/>
            <a:ext cx="60963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35f9a3964c5_0_408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0" name="Google Shape;710;g35f9a3964c5_0_408:notes"/>
          <p:cNvSpPr/>
          <p:nvPr>
            <p:ph idx="2" type="sldImg"/>
          </p:nvPr>
        </p:nvSpPr>
        <p:spPr>
          <a:xfrm>
            <a:off x="1524300" y="514350"/>
            <a:ext cx="60963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35f9a3964c5_0_20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g35f9a3964c5_0_20:notes"/>
          <p:cNvSpPr/>
          <p:nvPr>
            <p:ph idx="2" type="sldImg"/>
          </p:nvPr>
        </p:nvSpPr>
        <p:spPr>
          <a:xfrm>
            <a:off x="1524300" y="514350"/>
            <a:ext cx="60963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g35f9a3964c5_0_412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5" name="Google Shape;715;g35f9a3964c5_0_412:notes"/>
          <p:cNvSpPr/>
          <p:nvPr>
            <p:ph idx="2" type="sldImg"/>
          </p:nvPr>
        </p:nvSpPr>
        <p:spPr>
          <a:xfrm>
            <a:off x="1524300" y="514350"/>
            <a:ext cx="60963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g35f9a3964c5_0_416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0" name="Google Shape;720;g35f9a3964c5_0_416:notes"/>
          <p:cNvSpPr/>
          <p:nvPr>
            <p:ph idx="2" type="sldImg"/>
          </p:nvPr>
        </p:nvSpPr>
        <p:spPr>
          <a:xfrm>
            <a:off x="1524300" y="514350"/>
            <a:ext cx="60963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g35f9a3964c5_0_420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5" name="Google Shape;725;g35f9a3964c5_0_420:notes"/>
          <p:cNvSpPr/>
          <p:nvPr>
            <p:ph idx="2" type="sldImg"/>
          </p:nvPr>
        </p:nvSpPr>
        <p:spPr>
          <a:xfrm>
            <a:off x="1524300" y="514350"/>
            <a:ext cx="60963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g35f9a3964c5_0_424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0" name="Google Shape;730;g35f9a3964c5_0_424:notes"/>
          <p:cNvSpPr/>
          <p:nvPr>
            <p:ph idx="2" type="sldImg"/>
          </p:nvPr>
        </p:nvSpPr>
        <p:spPr>
          <a:xfrm>
            <a:off x="1524300" y="514350"/>
            <a:ext cx="60963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g35f9a3964c5_0_428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5" name="Google Shape;735;g35f9a3964c5_0_428:notes"/>
          <p:cNvSpPr/>
          <p:nvPr>
            <p:ph idx="2" type="sldImg"/>
          </p:nvPr>
        </p:nvSpPr>
        <p:spPr>
          <a:xfrm>
            <a:off x="1524300" y="514350"/>
            <a:ext cx="60963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g35f9a3964c5_0_432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0" name="Google Shape;740;g35f9a3964c5_0_432:notes"/>
          <p:cNvSpPr/>
          <p:nvPr>
            <p:ph idx="2" type="sldImg"/>
          </p:nvPr>
        </p:nvSpPr>
        <p:spPr>
          <a:xfrm>
            <a:off x="1524300" y="514350"/>
            <a:ext cx="60963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g35f9a3964c5_0_436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5" name="Google Shape;745;g35f9a3964c5_0_436:notes"/>
          <p:cNvSpPr/>
          <p:nvPr>
            <p:ph idx="2" type="sldImg"/>
          </p:nvPr>
        </p:nvSpPr>
        <p:spPr>
          <a:xfrm>
            <a:off x="1524300" y="514350"/>
            <a:ext cx="60963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g35f9a3964c5_0_440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0" name="Google Shape;750;g35f9a3964c5_0_440:notes"/>
          <p:cNvSpPr/>
          <p:nvPr>
            <p:ph idx="2" type="sldImg"/>
          </p:nvPr>
        </p:nvSpPr>
        <p:spPr>
          <a:xfrm>
            <a:off x="1524300" y="514350"/>
            <a:ext cx="60963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g35f9a3964c5_0_444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5" name="Google Shape;755;g35f9a3964c5_0_444:notes"/>
          <p:cNvSpPr/>
          <p:nvPr>
            <p:ph idx="2" type="sldImg"/>
          </p:nvPr>
        </p:nvSpPr>
        <p:spPr>
          <a:xfrm>
            <a:off x="1524300" y="514350"/>
            <a:ext cx="60963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g35f9a3964c5_0_448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0" name="Google Shape;760;g35f9a3964c5_0_448:notes"/>
          <p:cNvSpPr/>
          <p:nvPr>
            <p:ph idx="2" type="sldImg"/>
          </p:nvPr>
        </p:nvSpPr>
        <p:spPr>
          <a:xfrm>
            <a:off x="1524300" y="514350"/>
            <a:ext cx="60963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35f9a3964c5_0_24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g35f9a3964c5_0_24:notes"/>
          <p:cNvSpPr/>
          <p:nvPr>
            <p:ph idx="2" type="sldImg"/>
          </p:nvPr>
        </p:nvSpPr>
        <p:spPr>
          <a:xfrm>
            <a:off x="1524300" y="514350"/>
            <a:ext cx="60963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g35f9a3964c5_0_452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5" name="Google Shape;765;g35f9a3964c5_0_452:notes"/>
          <p:cNvSpPr/>
          <p:nvPr>
            <p:ph idx="2" type="sldImg"/>
          </p:nvPr>
        </p:nvSpPr>
        <p:spPr>
          <a:xfrm>
            <a:off x="1524300" y="514350"/>
            <a:ext cx="60963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g35f9a3964c5_0_456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0" name="Google Shape;770;g35f9a3964c5_0_456:notes"/>
          <p:cNvSpPr/>
          <p:nvPr>
            <p:ph idx="2" type="sldImg"/>
          </p:nvPr>
        </p:nvSpPr>
        <p:spPr>
          <a:xfrm>
            <a:off x="1524300" y="514350"/>
            <a:ext cx="60963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g35f9a3964c5_0_460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5" name="Google Shape;775;g35f9a3964c5_0_460:notes"/>
          <p:cNvSpPr/>
          <p:nvPr>
            <p:ph idx="2" type="sldImg"/>
          </p:nvPr>
        </p:nvSpPr>
        <p:spPr>
          <a:xfrm>
            <a:off x="1524300" y="514350"/>
            <a:ext cx="60963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g35f9a3964c5_0_464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0" name="Google Shape;780;g35f9a3964c5_0_464:notes"/>
          <p:cNvSpPr/>
          <p:nvPr>
            <p:ph idx="2" type="sldImg"/>
          </p:nvPr>
        </p:nvSpPr>
        <p:spPr>
          <a:xfrm>
            <a:off x="1524300" y="514350"/>
            <a:ext cx="60963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g35f9a3964c5_0_468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5" name="Google Shape;785;g35f9a3964c5_0_468:notes"/>
          <p:cNvSpPr/>
          <p:nvPr>
            <p:ph idx="2" type="sldImg"/>
          </p:nvPr>
        </p:nvSpPr>
        <p:spPr>
          <a:xfrm>
            <a:off x="1524300" y="514350"/>
            <a:ext cx="60963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g35f9a3964c5_0_472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0" name="Google Shape;790;g35f9a3964c5_0_472:notes"/>
          <p:cNvSpPr/>
          <p:nvPr>
            <p:ph idx="2" type="sldImg"/>
          </p:nvPr>
        </p:nvSpPr>
        <p:spPr>
          <a:xfrm>
            <a:off x="1524300" y="514350"/>
            <a:ext cx="60963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g35f9a3964c5_0_476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5" name="Google Shape;795;g35f9a3964c5_0_476:notes"/>
          <p:cNvSpPr/>
          <p:nvPr>
            <p:ph idx="2" type="sldImg"/>
          </p:nvPr>
        </p:nvSpPr>
        <p:spPr>
          <a:xfrm>
            <a:off x="1524300" y="514350"/>
            <a:ext cx="60963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g35f9a3964c5_0_480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0" name="Google Shape;800;g35f9a3964c5_0_480:notes"/>
          <p:cNvSpPr/>
          <p:nvPr>
            <p:ph idx="2" type="sldImg"/>
          </p:nvPr>
        </p:nvSpPr>
        <p:spPr>
          <a:xfrm>
            <a:off x="1524300" y="514350"/>
            <a:ext cx="60963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g35f9a3964c5_0_484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5" name="Google Shape;805;g35f9a3964c5_0_484:notes"/>
          <p:cNvSpPr/>
          <p:nvPr>
            <p:ph idx="2" type="sldImg"/>
          </p:nvPr>
        </p:nvSpPr>
        <p:spPr>
          <a:xfrm>
            <a:off x="1524300" y="514350"/>
            <a:ext cx="60963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g35f9a3964c5_0_488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0" name="Google Shape;810;g35f9a3964c5_0_488:notes"/>
          <p:cNvSpPr/>
          <p:nvPr>
            <p:ph idx="2" type="sldImg"/>
          </p:nvPr>
        </p:nvSpPr>
        <p:spPr>
          <a:xfrm>
            <a:off x="1524300" y="514350"/>
            <a:ext cx="60963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35f9a3964c5_0_28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g35f9a3964c5_0_28:notes"/>
          <p:cNvSpPr/>
          <p:nvPr>
            <p:ph idx="2" type="sldImg"/>
          </p:nvPr>
        </p:nvSpPr>
        <p:spPr>
          <a:xfrm>
            <a:off x="1524300" y="514350"/>
            <a:ext cx="60963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3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g35f9a3964c5_0_492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5" name="Google Shape;815;g35f9a3964c5_0_492:notes"/>
          <p:cNvSpPr/>
          <p:nvPr>
            <p:ph idx="2" type="sldImg"/>
          </p:nvPr>
        </p:nvSpPr>
        <p:spPr>
          <a:xfrm>
            <a:off x="1524300" y="514350"/>
            <a:ext cx="60963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8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g35f9a3964c5_0_496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0" name="Google Shape;820;g35f9a3964c5_0_496:notes"/>
          <p:cNvSpPr/>
          <p:nvPr>
            <p:ph idx="2" type="sldImg"/>
          </p:nvPr>
        </p:nvSpPr>
        <p:spPr>
          <a:xfrm>
            <a:off x="1524300" y="514350"/>
            <a:ext cx="60963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g35f9a3964c5_0_500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5" name="Google Shape;825;g35f9a3964c5_0_500:notes"/>
          <p:cNvSpPr/>
          <p:nvPr>
            <p:ph idx="2" type="sldImg"/>
          </p:nvPr>
        </p:nvSpPr>
        <p:spPr>
          <a:xfrm>
            <a:off x="1524300" y="514350"/>
            <a:ext cx="60963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8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g35f9a3964c5_0_504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0" name="Google Shape;830;g35f9a3964c5_0_504:notes"/>
          <p:cNvSpPr/>
          <p:nvPr>
            <p:ph idx="2" type="sldImg"/>
          </p:nvPr>
        </p:nvSpPr>
        <p:spPr>
          <a:xfrm>
            <a:off x="1524300" y="514350"/>
            <a:ext cx="60963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3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g35f9a3964c5_0_508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5" name="Google Shape;835;g35f9a3964c5_0_508:notes"/>
          <p:cNvSpPr/>
          <p:nvPr>
            <p:ph idx="2" type="sldImg"/>
          </p:nvPr>
        </p:nvSpPr>
        <p:spPr>
          <a:xfrm>
            <a:off x="1524300" y="514350"/>
            <a:ext cx="60963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8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g35f9a3964c5_0_512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0" name="Google Shape;840;g35f9a3964c5_0_512:notes"/>
          <p:cNvSpPr/>
          <p:nvPr>
            <p:ph idx="2" type="sldImg"/>
          </p:nvPr>
        </p:nvSpPr>
        <p:spPr>
          <a:xfrm>
            <a:off x="1524300" y="514350"/>
            <a:ext cx="60963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g35f9a3964c5_0_516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5" name="Google Shape;845;g35f9a3964c5_0_516:notes"/>
          <p:cNvSpPr/>
          <p:nvPr>
            <p:ph idx="2" type="sldImg"/>
          </p:nvPr>
        </p:nvSpPr>
        <p:spPr>
          <a:xfrm>
            <a:off x="1524300" y="514350"/>
            <a:ext cx="60963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g35f9a3964c5_0_520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0" name="Google Shape;850;g35f9a3964c5_0_520:notes"/>
          <p:cNvSpPr/>
          <p:nvPr>
            <p:ph idx="2" type="sldImg"/>
          </p:nvPr>
        </p:nvSpPr>
        <p:spPr>
          <a:xfrm>
            <a:off x="1524300" y="514350"/>
            <a:ext cx="60963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g35f9a3964c5_0_524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5" name="Google Shape;855;g35f9a3964c5_0_524:notes"/>
          <p:cNvSpPr/>
          <p:nvPr>
            <p:ph idx="2" type="sldImg"/>
          </p:nvPr>
        </p:nvSpPr>
        <p:spPr>
          <a:xfrm>
            <a:off x="1524300" y="514350"/>
            <a:ext cx="60963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8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g35f9a3964c5_0_528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0" name="Google Shape;860;g35f9a3964c5_0_528:notes"/>
          <p:cNvSpPr/>
          <p:nvPr>
            <p:ph idx="2" type="sldImg"/>
          </p:nvPr>
        </p:nvSpPr>
        <p:spPr>
          <a:xfrm>
            <a:off x="1524300" y="514350"/>
            <a:ext cx="60963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35f9a3964c5_0_32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g35f9a3964c5_0_32:notes"/>
          <p:cNvSpPr/>
          <p:nvPr>
            <p:ph idx="2" type="sldImg"/>
          </p:nvPr>
        </p:nvSpPr>
        <p:spPr>
          <a:xfrm>
            <a:off x="1524300" y="514350"/>
            <a:ext cx="60963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g35f9a3964c5_0_532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5" name="Google Shape;865;g35f9a3964c5_0_532:notes"/>
          <p:cNvSpPr/>
          <p:nvPr>
            <p:ph idx="2" type="sldImg"/>
          </p:nvPr>
        </p:nvSpPr>
        <p:spPr>
          <a:xfrm>
            <a:off x="1524300" y="514350"/>
            <a:ext cx="60963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8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g35f9a3964c5_0_536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0" name="Google Shape;870;g35f9a3964c5_0_536:notes"/>
          <p:cNvSpPr/>
          <p:nvPr>
            <p:ph idx="2" type="sldImg"/>
          </p:nvPr>
        </p:nvSpPr>
        <p:spPr>
          <a:xfrm>
            <a:off x="1524300" y="514350"/>
            <a:ext cx="60963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3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g35f9a3964c5_0_540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5" name="Google Shape;875;g35f9a3964c5_0_540:notes"/>
          <p:cNvSpPr/>
          <p:nvPr>
            <p:ph idx="2" type="sldImg"/>
          </p:nvPr>
        </p:nvSpPr>
        <p:spPr>
          <a:xfrm>
            <a:off x="1524300" y="514350"/>
            <a:ext cx="60963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g35f9a3964c5_0_544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0" name="Google Shape;880;g35f9a3964c5_0_544:notes"/>
          <p:cNvSpPr/>
          <p:nvPr>
            <p:ph idx="2" type="sldImg"/>
          </p:nvPr>
        </p:nvSpPr>
        <p:spPr>
          <a:xfrm>
            <a:off x="1524300" y="514350"/>
            <a:ext cx="60963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3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g35f9a3964c5_0_548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5" name="Google Shape;885;g35f9a3964c5_0_548:notes"/>
          <p:cNvSpPr/>
          <p:nvPr>
            <p:ph idx="2" type="sldImg"/>
          </p:nvPr>
        </p:nvSpPr>
        <p:spPr>
          <a:xfrm>
            <a:off x="1524300" y="514350"/>
            <a:ext cx="60963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8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g35f9a3964c5_0_552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0" name="Google Shape;890;g35f9a3964c5_0_552:notes"/>
          <p:cNvSpPr/>
          <p:nvPr>
            <p:ph idx="2" type="sldImg"/>
          </p:nvPr>
        </p:nvSpPr>
        <p:spPr>
          <a:xfrm>
            <a:off x="1524300" y="514350"/>
            <a:ext cx="60963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3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g35f9a3964c5_0_556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5" name="Google Shape;895;g35f9a3964c5_0_556:notes"/>
          <p:cNvSpPr/>
          <p:nvPr>
            <p:ph idx="2" type="sldImg"/>
          </p:nvPr>
        </p:nvSpPr>
        <p:spPr>
          <a:xfrm>
            <a:off x="1524300" y="514350"/>
            <a:ext cx="60963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g35f9a3964c5_0_560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0" name="Google Shape;900;g35f9a3964c5_0_560:notes"/>
          <p:cNvSpPr/>
          <p:nvPr>
            <p:ph idx="2" type="sldImg"/>
          </p:nvPr>
        </p:nvSpPr>
        <p:spPr>
          <a:xfrm>
            <a:off x="1524300" y="514350"/>
            <a:ext cx="60963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3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g35f9a3964c5_0_564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5" name="Google Shape;905;g35f9a3964c5_0_564:notes"/>
          <p:cNvSpPr/>
          <p:nvPr>
            <p:ph idx="2" type="sldImg"/>
          </p:nvPr>
        </p:nvSpPr>
        <p:spPr>
          <a:xfrm>
            <a:off x="1524300" y="514350"/>
            <a:ext cx="60963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g35f9a3964c5_0_568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0" name="Google Shape;910;g35f9a3964c5_0_568:notes"/>
          <p:cNvSpPr/>
          <p:nvPr>
            <p:ph idx="2" type="sldImg"/>
          </p:nvPr>
        </p:nvSpPr>
        <p:spPr>
          <a:xfrm>
            <a:off x="1524300" y="514350"/>
            <a:ext cx="60963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5f9a3964c5_0_36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g35f9a3964c5_0_36:notes"/>
          <p:cNvSpPr/>
          <p:nvPr>
            <p:ph idx="2" type="sldImg"/>
          </p:nvPr>
        </p:nvSpPr>
        <p:spPr>
          <a:xfrm>
            <a:off x="1524300" y="514350"/>
            <a:ext cx="60963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3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g35f9a3964c5_0_572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5" name="Google Shape;915;g35f9a3964c5_0_572:notes"/>
          <p:cNvSpPr/>
          <p:nvPr>
            <p:ph idx="2" type="sldImg"/>
          </p:nvPr>
        </p:nvSpPr>
        <p:spPr>
          <a:xfrm>
            <a:off x="1524300" y="514350"/>
            <a:ext cx="60963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8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g35f9a3964c5_0_576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0" name="Google Shape;920;g35f9a3964c5_0_576:notes"/>
          <p:cNvSpPr/>
          <p:nvPr>
            <p:ph idx="2" type="sldImg"/>
          </p:nvPr>
        </p:nvSpPr>
        <p:spPr>
          <a:xfrm>
            <a:off x="1524300" y="514350"/>
            <a:ext cx="60963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3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Google Shape;924;g35f9a3964c5_0_580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5" name="Google Shape;925;g35f9a3964c5_0_580:notes"/>
          <p:cNvSpPr/>
          <p:nvPr>
            <p:ph idx="2" type="sldImg"/>
          </p:nvPr>
        </p:nvSpPr>
        <p:spPr>
          <a:xfrm>
            <a:off x="1524300" y="514350"/>
            <a:ext cx="60963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8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g35f9a3964c5_0_584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0" name="Google Shape;930;g35f9a3964c5_0_584:notes"/>
          <p:cNvSpPr/>
          <p:nvPr>
            <p:ph idx="2" type="sldImg"/>
          </p:nvPr>
        </p:nvSpPr>
        <p:spPr>
          <a:xfrm>
            <a:off x="1524300" y="514350"/>
            <a:ext cx="60963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3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Google Shape;934;g35f9a3964c5_0_588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5" name="Google Shape;935;g35f9a3964c5_0_588:notes"/>
          <p:cNvSpPr/>
          <p:nvPr>
            <p:ph idx="2" type="sldImg"/>
          </p:nvPr>
        </p:nvSpPr>
        <p:spPr>
          <a:xfrm>
            <a:off x="1524300" y="514350"/>
            <a:ext cx="60963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g35f9a3964c5_0_592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0" name="Google Shape;940;g35f9a3964c5_0_592:notes"/>
          <p:cNvSpPr/>
          <p:nvPr>
            <p:ph idx="2" type="sldImg"/>
          </p:nvPr>
        </p:nvSpPr>
        <p:spPr>
          <a:xfrm>
            <a:off x="1524300" y="514350"/>
            <a:ext cx="60963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3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g35f9a3964c5_0_596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5" name="Google Shape;945;g35f9a3964c5_0_596:notes"/>
          <p:cNvSpPr/>
          <p:nvPr>
            <p:ph idx="2" type="sldImg"/>
          </p:nvPr>
        </p:nvSpPr>
        <p:spPr>
          <a:xfrm>
            <a:off x="1524300" y="514350"/>
            <a:ext cx="60963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8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g35f9a3964c5_0_600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0" name="Google Shape;950;g35f9a3964c5_0_600:notes"/>
          <p:cNvSpPr/>
          <p:nvPr>
            <p:ph idx="2" type="sldImg"/>
          </p:nvPr>
        </p:nvSpPr>
        <p:spPr>
          <a:xfrm>
            <a:off x="1524300" y="514350"/>
            <a:ext cx="60963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3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g35f9a3964c5_0_604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5" name="Google Shape;955;g35f9a3964c5_0_604:notes"/>
          <p:cNvSpPr/>
          <p:nvPr>
            <p:ph idx="2" type="sldImg"/>
          </p:nvPr>
        </p:nvSpPr>
        <p:spPr>
          <a:xfrm>
            <a:off x="1524300" y="514350"/>
            <a:ext cx="60963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8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Google Shape;959;g35f9a3964c5_0_608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0" name="Google Shape;960;g35f9a3964c5_0_608:notes"/>
          <p:cNvSpPr/>
          <p:nvPr>
            <p:ph idx="2" type="sldImg"/>
          </p:nvPr>
        </p:nvSpPr>
        <p:spPr>
          <a:xfrm>
            <a:off x="1524300" y="514350"/>
            <a:ext cx="60963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5f9a3964c5_0_40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g35f9a3964c5_0_40:notes"/>
          <p:cNvSpPr/>
          <p:nvPr>
            <p:ph idx="2" type="sldImg"/>
          </p:nvPr>
        </p:nvSpPr>
        <p:spPr>
          <a:xfrm>
            <a:off x="1524300" y="514350"/>
            <a:ext cx="60963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3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Google Shape;964;g35f9a3964c5_0_612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5" name="Google Shape;965;g35f9a3964c5_0_612:notes"/>
          <p:cNvSpPr/>
          <p:nvPr>
            <p:ph idx="2" type="sldImg"/>
          </p:nvPr>
        </p:nvSpPr>
        <p:spPr>
          <a:xfrm>
            <a:off x="1524300" y="514350"/>
            <a:ext cx="60963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8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Google Shape;969;g35f9a3964c5_0_616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0" name="Google Shape;970;g35f9a3964c5_0_616:notes"/>
          <p:cNvSpPr/>
          <p:nvPr>
            <p:ph idx="2" type="sldImg"/>
          </p:nvPr>
        </p:nvSpPr>
        <p:spPr>
          <a:xfrm>
            <a:off x="1524300" y="514350"/>
            <a:ext cx="60963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3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Google Shape;974;g35f9a3964c5_0_620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5" name="Google Shape;975;g35f9a3964c5_0_620:notes"/>
          <p:cNvSpPr/>
          <p:nvPr>
            <p:ph idx="2" type="sldImg"/>
          </p:nvPr>
        </p:nvSpPr>
        <p:spPr>
          <a:xfrm>
            <a:off x="1524300" y="514350"/>
            <a:ext cx="60963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8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g35f9a3964c5_0_624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0" name="Google Shape;980;g35f9a3964c5_0_624:notes"/>
          <p:cNvSpPr/>
          <p:nvPr>
            <p:ph idx="2" type="sldImg"/>
          </p:nvPr>
        </p:nvSpPr>
        <p:spPr>
          <a:xfrm>
            <a:off x="1524300" y="514350"/>
            <a:ext cx="60963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3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g35f9a3964c5_0_628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5" name="Google Shape;985;g35f9a3964c5_0_628:notes"/>
          <p:cNvSpPr/>
          <p:nvPr>
            <p:ph idx="2" type="sldImg"/>
          </p:nvPr>
        </p:nvSpPr>
        <p:spPr>
          <a:xfrm>
            <a:off x="1524300" y="514350"/>
            <a:ext cx="60963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8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Google Shape;989;g35f9a3964c5_0_632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0" name="Google Shape;990;g35f9a3964c5_0_632:notes"/>
          <p:cNvSpPr/>
          <p:nvPr>
            <p:ph idx="2" type="sldImg"/>
          </p:nvPr>
        </p:nvSpPr>
        <p:spPr>
          <a:xfrm>
            <a:off x="1524300" y="514350"/>
            <a:ext cx="60963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5f9a3964c5_0_44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g35f9a3964c5_0_44:notes"/>
          <p:cNvSpPr/>
          <p:nvPr>
            <p:ph idx="2" type="sldImg"/>
          </p:nvPr>
        </p:nvSpPr>
        <p:spPr>
          <a:xfrm>
            <a:off x="1524300" y="514350"/>
            <a:ext cx="60963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35f9a3964c5_0_48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g35f9a3964c5_0_48:notes"/>
          <p:cNvSpPr/>
          <p:nvPr>
            <p:ph idx="2" type="sldImg"/>
          </p:nvPr>
        </p:nvSpPr>
        <p:spPr>
          <a:xfrm>
            <a:off x="1524300" y="514350"/>
            <a:ext cx="60963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35f9a3964c5_0_52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g35f9a3964c5_0_52:notes"/>
          <p:cNvSpPr/>
          <p:nvPr>
            <p:ph idx="2" type="sldImg"/>
          </p:nvPr>
        </p:nvSpPr>
        <p:spPr>
          <a:xfrm>
            <a:off x="1524300" y="514350"/>
            <a:ext cx="60963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94ad702120_0_0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g394ad702120_0_0:notes"/>
          <p:cNvSpPr/>
          <p:nvPr>
            <p:ph idx="2" type="sldImg"/>
          </p:nvPr>
        </p:nvSpPr>
        <p:spPr>
          <a:xfrm>
            <a:off x="1524300" y="514350"/>
            <a:ext cx="60963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35f9a3964c5_0_56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g35f9a3964c5_0_56:notes"/>
          <p:cNvSpPr/>
          <p:nvPr>
            <p:ph idx="2" type="sldImg"/>
          </p:nvPr>
        </p:nvSpPr>
        <p:spPr>
          <a:xfrm>
            <a:off x="1524300" y="514350"/>
            <a:ext cx="60963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5f9a3964c5_0_60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g35f9a3964c5_0_60:notes"/>
          <p:cNvSpPr/>
          <p:nvPr>
            <p:ph idx="2" type="sldImg"/>
          </p:nvPr>
        </p:nvSpPr>
        <p:spPr>
          <a:xfrm>
            <a:off x="1524300" y="514350"/>
            <a:ext cx="60963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35f9a3964c5_0_64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g35f9a3964c5_0_64:notes"/>
          <p:cNvSpPr/>
          <p:nvPr>
            <p:ph idx="2" type="sldImg"/>
          </p:nvPr>
        </p:nvSpPr>
        <p:spPr>
          <a:xfrm>
            <a:off x="1524300" y="514350"/>
            <a:ext cx="60963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35f9a3964c5_0_68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g35f9a3964c5_0_68:notes"/>
          <p:cNvSpPr/>
          <p:nvPr>
            <p:ph idx="2" type="sldImg"/>
          </p:nvPr>
        </p:nvSpPr>
        <p:spPr>
          <a:xfrm>
            <a:off x="1524300" y="514350"/>
            <a:ext cx="60963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5f9a3964c5_0_72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g35f9a3964c5_0_72:notes"/>
          <p:cNvSpPr/>
          <p:nvPr>
            <p:ph idx="2" type="sldImg"/>
          </p:nvPr>
        </p:nvSpPr>
        <p:spPr>
          <a:xfrm>
            <a:off x="1524300" y="514350"/>
            <a:ext cx="60963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35f9a3964c5_0_76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g35f9a3964c5_0_76:notes"/>
          <p:cNvSpPr/>
          <p:nvPr>
            <p:ph idx="2" type="sldImg"/>
          </p:nvPr>
        </p:nvSpPr>
        <p:spPr>
          <a:xfrm>
            <a:off x="1524300" y="514350"/>
            <a:ext cx="60963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35f9a3964c5_0_80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g35f9a3964c5_0_80:notes"/>
          <p:cNvSpPr/>
          <p:nvPr>
            <p:ph idx="2" type="sldImg"/>
          </p:nvPr>
        </p:nvSpPr>
        <p:spPr>
          <a:xfrm>
            <a:off x="1524300" y="514350"/>
            <a:ext cx="60963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35f9a3964c5_0_84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g35f9a3964c5_0_84:notes"/>
          <p:cNvSpPr/>
          <p:nvPr>
            <p:ph idx="2" type="sldImg"/>
          </p:nvPr>
        </p:nvSpPr>
        <p:spPr>
          <a:xfrm>
            <a:off x="1524300" y="514350"/>
            <a:ext cx="60963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35f9a3964c5_0_88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g35f9a3964c5_0_88:notes"/>
          <p:cNvSpPr/>
          <p:nvPr>
            <p:ph idx="2" type="sldImg"/>
          </p:nvPr>
        </p:nvSpPr>
        <p:spPr>
          <a:xfrm>
            <a:off x="1524300" y="514350"/>
            <a:ext cx="60963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35f9a3964c5_0_92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g35f9a3964c5_0_92:notes"/>
          <p:cNvSpPr/>
          <p:nvPr>
            <p:ph idx="2" type="sldImg"/>
          </p:nvPr>
        </p:nvSpPr>
        <p:spPr>
          <a:xfrm>
            <a:off x="1524300" y="514350"/>
            <a:ext cx="60963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5e7fbcbab5_0_0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g35e7fbcbab5_0_0:notes"/>
          <p:cNvSpPr/>
          <p:nvPr>
            <p:ph idx="2" type="sldImg"/>
          </p:nvPr>
        </p:nvSpPr>
        <p:spPr>
          <a:xfrm>
            <a:off x="1524300" y="514350"/>
            <a:ext cx="60963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35f9a3964c5_0_96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g35f9a3964c5_0_96:notes"/>
          <p:cNvSpPr/>
          <p:nvPr>
            <p:ph idx="2" type="sldImg"/>
          </p:nvPr>
        </p:nvSpPr>
        <p:spPr>
          <a:xfrm>
            <a:off x="1524300" y="514350"/>
            <a:ext cx="60963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394aa80501f_0_10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g394aa80501f_0_10:notes"/>
          <p:cNvSpPr/>
          <p:nvPr>
            <p:ph idx="2" type="sldImg"/>
          </p:nvPr>
        </p:nvSpPr>
        <p:spPr>
          <a:xfrm>
            <a:off x="1524300" y="514350"/>
            <a:ext cx="60963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9a3964c5_0_100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g35f9a3964c5_0_100:notes"/>
          <p:cNvSpPr/>
          <p:nvPr>
            <p:ph idx="2" type="sldImg"/>
          </p:nvPr>
        </p:nvSpPr>
        <p:spPr>
          <a:xfrm>
            <a:off x="1524300" y="514350"/>
            <a:ext cx="60963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35f9a3964c5_0_104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g35f9a3964c5_0_104:notes"/>
          <p:cNvSpPr/>
          <p:nvPr>
            <p:ph idx="2" type="sldImg"/>
          </p:nvPr>
        </p:nvSpPr>
        <p:spPr>
          <a:xfrm>
            <a:off x="1524300" y="514350"/>
            <a:ext cx="60963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35f9a3964c5_0_108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g35f9a3964c5_0_108:notes"/>
          <p:cNvSpPr/>
          <p:nvPr>
            <p:ph idx="2" type="sldImg"/>
          </p:nvPr>
        </p:nvSpPr>
        <p:spPr>
          <a:xfrm>
            <a:off x="1524300" y="514350"/>
            <a:ext cx="60963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35f9a3964c5_0_112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g35f9a3964c5_0_112:notes"/>
          <p:cNvSpPr/>
          <p:nvPr>
            <p:ph idx="2" type="sldImg"/>
          </p:nvPr>
        </p:nvSpPr>
        <p:spPr>
          <a:xfrm>
            <a:off x="1524300" y="514350"/>
            <a:ext cx="60963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35f9a3964c5_0_116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g35f9a3964c5_0_116:notes"/>
          <p:cNvSpPr/>
          <p:nvPr>
            <p:ph idx="2" type="sldImg"/>
          </p:nvPr>
        </p:nvSpPr>
        <p:spPr>
          <a:xfrm>
            <a:off x="1524300" y="514350"/>
            <a:ext cx="60963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35f9a3964c5_0_120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g35f9a3964c5_0_120:notes"/>
          <p:cNvSpPr/>
          <p:nvPr>
            <p:ph idx="2" type="sldImg"/>
          </p:nvPr>
        </p:nvSpPr>
        <p:spPr>
          <a:xfrm>
            <a:off x="1524300" y="514350"/>
            <a:ext cx="60963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35f9a3964c5_0_124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g35f9a3964c5_0_124:notes"/>
          <p:cNvSpPr/>
          <p:nvPr>
            <p:ph idx="2" type="sldImg"/>
          </p:nvPr>
        </p:nvSpPr>
        <p:spPr>
          <a:xfrm>
            <a:off x="1524300" y="514350"/>
            <a:ext cx="60963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35f9a3964c5_0_128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g35f9a3964c5_0_128:notes"/>
          <p:cNvSpPr/>
          <p:nvPr>
            <p:ph idx="2" type="sldImg"/>
          </p:nvPr>
        </p:nvSpPr>
        <p:spPr>
          <a:xfrm>
            <a:off x="1524300" y="514350"/>
            <a:ext cx="60963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2:notes"/>
          <p:cNvSpPr/>
          <p:nvPr>
            <p:ph idx="2" type="sldImg"/>
          </p:nvPr>
        </p:nvSpPr>
        <p:spPr>
          <a:xfrm>
            <a:off x="1524300" y="514350"/>
            <a:ext cx="60963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35f9a3964c5_0_132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g35f9a3964c5_0_132:notes"/>
          <p:cNvSpPr/>
          <p:nvPr>
            <p:ph idx="2" type="sldImg"/>
          </p:nvPr>
        </p:nvSpPr>
        <p:spPr>
          <a:xfrm>
            <a:off x="1524300" y="514350"/>
            <a:ext cx="60963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35f9a3964c5_0_136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g35f9a3964c5_0_136:notes"/>
          <p:cNvSpPr/>
          <p:nvPr>
            <p:ph idx="2" type="sldImg"/>
          </p:nvPr>
        </p:nvSpPr>
        <p:spPr>
          <a:xfrm>
            <a:off x="1524300" y="514350"/>
            <a:ext cx="60963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35f9a3964c5_0_140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g35f9a3964c5_0_140:notes"/>
          <p:cNvSpPr/>
          <p:nvPr>
            <p:ph idx="2" type="sldImg"/>
          </p:nvPr>
        </p:nvSpPr>
        <p:spPr>
          <a:xfrm>
            <a:off x="1524300" y="514350"/>
            <a:ext cx="60963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35f9a3964c5_0_144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g35f9a3964c5_0_144:notes"/>
          <p:cNvSpPr/>
          <p:nvPr>
            <p:ph idx="2" type="sldImg"/>
          </p:nvPr>
        </p:nvSpPr>
        <p:spPr>
          <a:xfrm>
            <a:off x="1524300" y="514350"/>
            <a:ext cx="60963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35f9a3964c5_0_148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g35f9a3964c5_0_148:notes"/>
          <p:cNvSpPr/>
          <p:nvPr>
            <p:ph idx="2" type="sldImg"/>
          </p:nvPr>
        </p:nvSpPr>
        <p:spPr>
          <a:xfrm>
            <a:off x="1524300" y="514350"/>
            <a:ext cx="60963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35f9a3964c5_0_152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g35f9a3964c5_0_152:notes"/>
          <p:cNvSpPr/>
          <p:nvPr>
            <p:ph idx="2" type="sldImg"/>
          </p:nvPr>
        </p:nvSpPr>
        <p:spPr>
          <a:xfrm>
            <a:off x="1524300" y="514350"/>
            <a:ext cx="60963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35f9a3964c5_0_156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g35f9a3964c5_0_156:notes"/>
          <p:cNvSpPr/>
          <p:nvPr>
            <p:ph idx="2" type="sldImg"/>
          </p:nvPr>
        </p:nvSpPr>
        <p:spPr>
          <a:xfrm>
            <a:off x="1524300" y="514350"/>
            <a:ext cx="60963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35f9a3964c5_0_160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g35f9a3964c5_0_160:notes"/>
          <p:cNvSpPr/>
          <p:nvPr>
            <p:ph idx="2" type="sldImg"/>
          </p:nvPr>
        </p:nvSpPr>
        <p:spPr>
          <a:xfrm>
            <a:off x="1524300" y="514350"/>
            <a:ext cx="60963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35f9a3964c5_0_164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" name="Google Shape;405;g35f9a3964c5_0_164:notes"/>
          <p:cNvSpPr/>
          <p:nvPr>
            <p:ph idx="2" type="sldImg"/>
          </p:nvPr>
        </p:nvSpPr>
        <p:spPr>
          <a:xfrm>
            <a:off x="1524300" y="514350"/>
            <a:ext cx="60963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35f9a3964c5_0_168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" name="Google Shape;410;g35f9a3964c5_0_168:notes"/>
          <p:cNvSpPr/>
          <p:nvPr>
            <p:ph idx="2" type="sldImg"/>
          </p:nvPr>
        </p:nvSpPr>
        <p:spPr>
          <a:xfrm>
            <a:off x="1524300" y="514350"/>
            <a:ext cx="60963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5f9a3964c5_0_0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g35f9a3964c5_0_0:notes"/>
          <p:cNvSpPr/>
          <p:nvPr>
            <p:ph idx="2" type="sldImg"/>
          </p:nvPr>
        </p:nvSpPr>
        <p:spPr>
          <a:xfrm>
            <a:off x="1524300" y="514350"/>
            <a:ext cx="60963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35f9a3964c5_0_172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g35f9a3964c5_0_172:notes"/>
          <p:cNvSpPr/>
          <p:nvPr>
            <p:ph idx="2" type="sldImg"/>
          </p:nvPr>
        </p:nvSpPr>
        <p:spPr>
          <a:xfrm>
            <a:off x="1524300" y="514350"/>
            <a:ext cx="60963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35f9a3964c5_0_176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g35f9a3964c5_0_176:notes"/>
          <p:cNvSpPr/>
          <p:nvPr>
            <p:ph idx="2" type="sldImg"/>
          </p:nvPr>
        </p:nvSpPr>
        <p:spPr>
          <a:xfrm>
            <a:off x="1524300" y="514350"/>
            <a:ext cx="60963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35f9a3964c5_0_180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" name="Google Shape;425;g35f9a3964c5_0_180:notes"/>
          <p:cNvSpPr/>
          <p:nvPr>
            <p:ph idx="2" type="sldImg"/>
          </p:nvPr>
        </p:nvSpPr>
        <p:spPr>
          <a:xfrm>
            <a:off x="1524300" y="514350"/>
            <a:ext cx="60963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35f9a3964c5_0_184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0" name="Google Shape;430;g35f9a3964c5_0_184:notes"/>
          <p:cNvSpPr/>
          <p:nvPr>
            <p:ph idx="2" type="sldImg"/>
          </p:nvPr>
        </p:nvSpPr>
        <p:spPr>
          <a:xfrm>
            <a:off x="1524300" y="514350"/>
            <a:ext cx="60963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35f9a3964c5_0_188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g35f9a3964c5_0_188:notes"/>
          <p:cNvSpPr/>
          <p:nvPr>
            <p:ph idx="2" type="sldImg"/>
          </p:nvPr>
        </p:nvSpPr>
        <p:spPr>
          <a:xfrm>
            <a:off x="1524300" y="514350"/>
            <a:ext cx="60963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35f9a3964c5_0_192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" name="Google Shape;440;g35f9a3964c5_0_192:notes"/>
          <p:cNvSpPr/>
          <p:nvPr>
            <p:ph idx="2" type="sldImg"/>
          </p:nvPr>
        </p:nvSpPr>
        <p:spPr>
          <a:xfrm>
            <a:off x="1524300" y="514350"/>
            <a:ext cx="60963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35f9a3964c5_0_196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Google Shape;445;g35f9a3964c5_0_196:notes"/>
          <p:cNvSpPr/>
          <p:nvPr>
            <p:ph idx="2" type="sldImg"/>
          </p:nvPr>
        </p:nvSpPr>
        <p:spPr>
          <a:xfrm>
            <a:off x="1524300" y="514350"/>
            <a:ext cx="60963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35f9a3964c5_0_200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Google Shape;450;g35f9a3964c5_0_200:notes"/>
          <p:cNvSpPr/>
          <p:nvPr>
            <p:ph idx="2" type="sldImg"/>
          </p:nvPr>
        </p:nvSpPr>
        <p:spPr>
          <a:xfrm>
            <a:off x="1524300" y="514350"/>
            <a:ext cx="60963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35f9a3964c5_0_204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" name="Google Shape;455;g35f9a3964c5_0_204:notes"/>
          <p:cNvSpPr/>
          <p:nvPr>
            <p:ph idx="2" type="sldImg"/>
          </p:nvPr>
        </p:nvSpPr>
        <p:spPr>
          <a:xfrm>
            <a:off x="1524300" y="514350"/>
            <a:ext cx="60963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35f9a3964c5_0_208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" name="Google Shape;460;g35f9a3964c5_0_208:notes"/>
          <p:cNvSpPr/>
          <p:nvPr>
            <p:ph idx="2" type="sldImg"/>
          </p:nvPr>
        </p:nvSpPr>
        <p:spPr>
          <a:xfrm>
            <a:off x="1524300" y="514350"/>
            <a:ext cx="60963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5f9a3964c5_0_4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g35f9a3964c5_0_4:notes"/>
          <p:cNvSpPr/>
          <p:nvPr>
            <p:ph idx="2" type="sldImg"/>
          </p:nvPr>
        </p:nvSpPr>
        <p:spPr>
          <a:xfrm>
            <a:off x="1524300" y="514350"/>
            <a:ext cx="60963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35f9a3964c5_0_212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" name="Google Shape;465;g35f9a3964c5_0_212:notes"/>
          <p:cNvSpPr/>
          <p:nvPr>
            <p:ph idx="2" type="sldImg"/>
          </p:nvPr>
        </p:nvSpPr>
        <p:spPr>
          <a:xfrm>
            <a:off x="1524300" y="514350"/>
            <a:ext cx="60963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35f9a3964c5_0_216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" name="Google Shape;470;g35f9a3964c5_0_216:notes"/>
          <p:cNvSpPr/>
          <p:nvPr>
            <p:ph idx="2" type="sldImg"/>
          </p:nvPr>
        </p:nvSpPr>
        <p:spPr>
          <a:xfrm>
            <a:off x="1524300" y="514350"/>
            <a:ext cx="60963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35f9a3964c5_0_220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g35f9a3964c5_0_220:notes"/>
          <p:cNvSpPr/>
          <p:nvPr>
            <p:ph idx="2" type="sldImg"/>
          </p:nvPr>
        </p:nvSpPr>
        <p:spPr>
          <a:xfrm>
            <a:off x="1524300" y="514350"/>
            <a:ext cx="60963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35f9a3964c5_0_224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Google Shape;480;g35f9a3964c5_0_224:notes"/>
          <p:cNvSpPr/>
          <p:nvPr>
            <p:ph idx="2" type="sldImg"/>
          </p:nvPr>
        </p:nvSpPr>
        <p:spPr>
          <a:xfrm>
            <a:off x="1524300" y="514350"/>
            <a:ext cx="60963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35f9a3964c5_0_228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g35f9a3964c5_0_228:notes"/>
          <p:cNvSpPr/>
          <p:nvPr>
            <p:ph idx="2" type="sldImg"/>
          </p:nvPr>
        </p:nvSpPr>
        <p:spPr>
          <a:xfrm>
            <a:off x="1524300" y="514350"/>
            <a:ext cx="60963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35f9a3964c5_0_232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0" name="Google Shape;490;g35f9a3964c5_0_232:notes"/>
          <p:cNvSpPr/>
          <p:nvPr>
            <p:ph idx="2" type="sldImg"/>
          </p:nvPr>
        </p:nvSpPr>
        <p:spPr>
          <a:xfrm>
            <a:off x="1524300" y="514350"/>
            <a:ext cx="60963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35f9a3964c5_0_236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g35f9a3964c5_0_236:notes"/>
          <p:cNvSpPr/>
          <p:nvPr>
            <p:ph idx="2" type="sldImg"/>
          </p:nvPr>
        </p:nvSpPr>
        <p:spPr>
          <a:xfrm>
            <a:off x="1524300" y="514350"/>
            <a:ext cx="60963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35f9a3964c5_0_240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0" name="Google Shape;500;g35f9a3964c5_0_240:notes"/>
          <p:cNvSpPr/>
          <p:nvPr>
            <p:ph idx="2" type="sldImg"/>
          </p:nvPr>
        </p:nvSpPr>
        <p:spPr>
          <a:xfrm>
            <a:off x="1524300" y="514350"/>
            <a:ext cx="60963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35f9a3964c5_0_244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g35f9a3964c5_0_244:notes"/>
          <p:cNvSpPr/>
          <p:nvPr>
            <p:ph idx="2" type="sldImg"/>
          </p:nvPr>
        </p:nvSpPr>
        <p:spPr>
          <a:xfrm>
            <a:off x="1524300" y="514350"/>
            <a:ext cx="60963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35f9a3964c5_0_248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" name="Google Shape;510;g35f9a3964c5_0_248:notes"/>
          <p:cNvSpPr/>
          <p:nvPr>
            <p:ph idx="2" type="sldImg"/>
          </p:nvPr>
        </p:nvSpPr>
        <p:spPr>
          <a:xfrm>
            <a:off x="1524300" y="514350"/>
            <a:ext cx="60963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35f9a3964c5_0_8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g35f9a3964c5_0_8:notes"/>
          <p:cNvSpPr/>
          <p:nvPr>
            <p:ph idx="2" type="sldImg"/>
          </p:nvPr>
        </p:nvSpPr>
        <p:spPr>
          <a:xfrm>
            <a:off x="1524300" y="514350"/>
            <a:ext cx="60963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35f9a3964c5_0_252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g35f9a3964c5_0_252:notes"/>
          <p:cNvSpPr/>
          <p:nvPr>
            <p:ph idx="2" type="sldImg"/>
          </p:nvPr>
        </p:nvSpPr>
        <p:spPr>
          <a:xfrm>
            <a:off x="1524300" y="514350"/>
            <a:ext cx="60963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35f9a3964c5_0_256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" name="Google Shape;520;g35f9a3964c5_0_256:notes"/>
          <p:cNvSpPr/>
          <p:nvPr>
            <p:ph idx="2" type="sldImg"/>
          </p:nvPr>
        </p:nvSpPr>
        <p:spPr>
          <a:xfrm>
            <a:off x="1524300" y="514350"/>
            <a:ext cx="60963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35f9a3964c5_0_260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5" name="Google Shape;525;g35f9a3964c5_0_260:notes"/>
          <p:cNvSpPr/>
          <p:nvPr>
            <p:ph idx="2" type="sldImg"/>
          </p:nvPr>
        </p:nvSpPr>
        <p:spPr>
          <a:xfrm>
            <a:off x="1524300" y="514350"/>
            <a:ext cx="60963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35f9a3964c5_0_264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0" name="Google Shape;530;g35f9a3964c5_0_264:notes"/>
          <p:cNvSpPr/>
          <p:nvPr>
            <p:ph idx="2" type="sldImg"/>
          </p:nvPr>
        </p:nvSpPr>
        <p:spPr>
          <a:xfrm>
            <a:off x="1524300" y="514350"/>
            <a:ext cx="60963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35f9a3964c5_0_268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5" name="Google Shape;535;g35f9a3964c5_0_268:notes"/>
          <p:cNvSpPr/>
          <p:nvPr>
            <p:ph idx="2" type="sldImg"/>
          </p:nvPr>
        </p:nvSpPr>
        <p:spPr>
          <a:xfrm>
            <a:off x="1524300" y="514350"/>
            <a:ext cx="60963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35f9a3964c5_0_272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g35f9a3964c5_0_272:notes"/>
          <p:cNvSpPr/>
          <p:nvPr>
            <p:ph idx="2" type="sldImg"/>
          </p:nvPr>
        </p:nvSpPr>
        <p:spPr>
          <a:xfrm>
            <a:off x="1524300" y="514350"/>
            <a:ext cx="60963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35f9a3964c5_0_276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5" name="Google Shape;545;g35f9a3964c5_0_276:notes"/>
          <p:cNvSpPr/>
          <p:nvPr>
            <p:ph idx="2" type="sldImg"/>
          </p:nvPr>
        </p:nvSpPr>
        <p:spPr>
          <a:xfrm>
            <a:off x="1524300" y="514350"/>
            <a:ext cx="60963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35f9a3964c5_0_280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0" name="Google Shape;550;g35f9a3964c5_0_280:notes"/>
          <p:cNvSpPr/>
          <p:nvPr>
            <p:ph idx="2" type="sldImg"/>
          </p:nvPr>
        </p:nvSpPr>
        <p:spPr>
          <a:xfrm>
            <a:off x="1524300" y="514350"/>
            <a:ext cx="60963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35f9a3964c5_0_284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5" name="Google Shape;555;g35f9a3964c5_0_284:notes"/>
          <p:cNvSpPr/>
          <p:nvPr>
            <p:ph idx="2" type="sldImg"/>
          </p:nvPr>
        </p:nvSpPr>
        <p:spPr>
          <a:xfrm>
            <a:off x="1524300" y="514350"/>
            <a:ext cx="60963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35f9a3964c5_0_288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g35f9a3964c5_0_288:notes"/>
          <p:cNvSpPr/>
          <p:nvPr>
            <p:ph idx="2" type="sldImg"/>
          </p:nvPr>
        </p:nvSpPr>
        <p:spPr>
          <a:xfrm>
            <a:off x="1524300" y="514350"/>
            <a:ext cx="60963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9a3964c5_0_12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g35f9a3964c5_0_12:notes"/>
          <p:cNvSpPr/>
          <p:nvPr>
            <p:ph idx="2" type="sldImg"/>
          </p:nvPr>
        </p:nvSpPr>
        <p:spPr>
          <a:xfrm>
            <a:off x="1524300" y="514350"/>
            <a:ext cx="60963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35f9a3964c5_0_292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5" name="Google Shape;565;g35f9a3964c5_0_292:notes"/>
          <p:cNvSpPr/>
          <p:nvPr>
            <p:ph idx="2" type="sldImg"/>
          </p:nvPr>
        </p:nvSpPr>
        <p:spPr>
          <a:xfrm>
            <a:off x="1524300" y="514350"/>
            <a:ext cx="60963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35f9a3964c5_0_296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0" name="Google Shape;570;g35f9a3964c5_0_296:notes"/>
          <p:cNvSpPr/>
          <p:nvPr>
            <p:ph idx="2" type="sldImg"/>
          </p:nvPr>
        </p:nvSpPr>
        <p:spPr>
          <a:xfrm>
            <a:off x="1524300" y="514350"/>
            <a:ext cx="60963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35f9a3964c5_0_300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5" name="Google Shape;575;g35f9a3964c5_0_300:notes"/>
          <p:cNvSpPr/>
          <p:nvPr>
            <p:ph idx="2" type="sldImg"/>
          </p:nvPr>
        </p:nvSpPr>
        <p:spPr>
          <a:xfrm>
            <a:off x="1524300" y="514350"/>
            <a:ext cx="60963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35f9a3964c5_0_304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0" name="Google Shape;580;g35f9a3964c5_0_304:notes"/>
          <p:cNvSpPr/>
          <p:nvPr>
            <p:ph idx="2" type="sldImg"/>
          </p:nvPr>
        </p:nvSpPr>
        <p:spPr>
          <a:xfrm>
            <a:off x="1524300" y="514350"/>
            <a:ext cx="60963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35f9a3964c5_0_308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5" name="Google Shape;585;g35f9a3964c5_0_308:notes"/>
          <p:cNvSpPr/>
          <p:nvPr>
            <p:ph idx="2" type="sldImg"/>
          </p:nvPr>
        </p:nvSpPr>
        <p:spPr>
          <a:xfrm>
            <a:off x="1524300" y="514350"/>
            <a:ext cx="60963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35f9a3964c5_0_312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0" name="Google Shape;590;g35f9a3964c5_0_312:notes"/>
          <p:cNvSpPr/>
          <p:nvPr>
            <p:ph idx="2" type="sldImg"/>
          </p:nvPr>
        </p:nvSpPr>
        <p:spPr>
          <a:xfrm>
            <a:off x="1524300" y="514350"/>
            <a:ext cx="60963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35f9a3964c5_0_316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5" name="Google Shape;595;g35f9a3964c5_0_316:notes"/>
          <p:cNvSpPr/>
          <p:nvPr>
            <p:ph idx="2" type="sldImg"/>
          </p:nvPr>
        </p:nvSpPr>
        <p:spPr>
          <a:xfrm>
            <a:off x="1524300" y="514350"/>
            <a:ext cx="60963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35f9a3964c5_0_320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0" name="Google Shape;600;g35f9a3964c5_0_320:notes"/>
          <p:cNvSpPr/>
          <p:nvPr>
            <p:ph idx="2" type="sldImg"/>
          </p:nvPr>
        </p:nvSpPr>
        <p:spPr>
          <a:xfrm>
            <a:off x="1524300" y="514350"/>
            <a:ext cx="60963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35f9a3964c5_0_324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5" name="Google Shape;605;g35f9a3964c5_0_324:notes"/>
          <p:cNvSpPr/>
          <p:nvPr>
            <p:ph idx="2" type="sldImg"/>
          </p:nvPr>
        </p:nvSpPr>
        <p:spPr>
          <a:xfrm>
            <a:off x="1524300" y="514350"/>
            <a:ext cx="60963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35f9a3964c5_0_328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0" name="Google Shape;610;g35f9a3964c5_0_328:notes"/>
          <p:cNvSpPr/>
          <p:nvPr>
            <p:ph idx="2" type="sldImg"/>
          </p:nvPr>
        </p:nvSpPr>
        <p:spPr>
          <a:xfrm>
            <a:off x="1524300" y="514350"/>
            <a:ext cx="60963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5f9a3964c5_0_16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g35f9a3964c5_0_16:notes"/>
          <p:cNvSpPr/>
          <p:nvPr>
            <p:ph idx="2" type="sldImg"/>
          </p:nvPr>
        </p:nvSpPr>
        <p:spPr>
          <a:xfrm>
            <a:off x="1524300" y="514350"/>
            <a:ext cx="60963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35f9a3964c5_0_332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5" name="Google Shape;615;g35f9a3964c5_0_332:notes"/>
          <p:cNvSpPr/>
          <p:nvPr>
            <p:ph idx="2" type="sldImg"/>
          </p:nvPr>
        </p:nvSpPr>
        <p:spPr>
          <a:xfrm>
            <a:off x="1524300" y="514350"/>
            <a:ext cx="60963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35f9a3964c5_0_336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0" name="Google Shape;620;g35f9a3964c5_0_336:notes"/>
          <p:cNvSpPr/>
          <p:nvPr>
            <p:ph idx="2" type="sldImg"/>
          </p:nvPr>
        </p:nvSpPr>
        <p:spPr>
          <a:xfrm>
            <a:off x="1524300" y="514350"/>
            <a:ext cx="60963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35f9a3964c5_0_340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5" name="Google Shape;625;g35f9a3964c5_0_340:notes"/>
          <p:cNvSpPr/>
          <p:nvPr>
            <p:ph idx="2" type="sldImg"/>
          </p:nvPr>
        </p:nvSpPr>
        <p:spPr>
          <a:xfrm>
            <a:off x="1524300" y="514350"/>
            <a:ext cx="60963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35f9a3964c5_0_344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0" name="Google Shape;630;g35f9a3964c5_0_344:notes"/>
          <p:cNvSpPr/>
          <p:nvPr>
            <p:ph idx="2" type="sldImg"/>
          </p:nvPr>
        </p:nvSpPr>
        <p:spPr>
          <a:xfrm>
            <a:off x="1524300" y="514350"/>
            <a:ext cx="60963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35f9a3964c5_0_348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5" name="Google Shape;635;g35f9a3964c5_0_348:notes"/>
          <p:cNvSpPr/>
          <p:nvPr>
            <p:ph idx="2" type="sldImg"/>
          </p:nvPr>
        </p:nvSpPr>
        <p:spPr>
          <a:xfrm>
            <a:off x="1524300" y="514350"/>
            <a:ext cx="60963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g35f9a3964c5_0_352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0" name="Google Shape;640;g35f9a3964c5_0_352:notes"/>
          <p:cNvSpPr/>
          <p:nvPr>
            <p:ph idx="2" type="sldImg"/>
          </p:nvPr>
        </p:nvSpPr>
        <p:spPr>
          <a:xfrm>
            <a:off x="1524300" y="514350"/>
            <a:ext cx="60963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35f9a3964c5_0_356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5" name="Google Shape;645;g35f9a3964c5_0_356:notes"/>
          <p:cNvSpPr/>
          <p:nvPr>
            <p:ph idx="2" type="sldImg"/>
          </p:nvPr>
        </p:nvSpPr>
        <p:spPr>
          <a:xfrm>
            <a:off x="1524300" y="514350"/>
            <a:ext cx="60963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35f9a3964c5_0_360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0" name="Google Shape;650;g35f9a3964c5_0_360:notes"/>
          <p:cNvSpPr/>
          <p:nvPr>
            <p:ph idx="2" type="sldImg"/>
          </p:nvPr>
        </p:nvSpPr>
        <p:spPr>
          <a:xfrm>
            <a:off x="1524300" y="514350"/>
            <a:ext cx="60963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g35f9a3964c5_0_364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5" name="Google Shape;655;g35f9a3964c5_0_364:notes"/>
          <p:cNvSpPr/>
          <p:nvPr>
            <p:ph idx="2" type="sldImg"/>
          </p:nvPr>
        </p:nvSpPr>
        <p:spPr>
          <a:xfrm>
            <a:off x="1524300" y="514350"/>
            <a:ext cx="60963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35f9a3964c5_0_368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0" name="Google Shape;660;g35f9a3964c5_0_368:notes"/>
          <p:cNvSpPr/>
          <p:nvPr>
            <p:ph idx="2" type="sldImg"/>
          </p:nvPr>
        </p:nvSpPr>
        <p:spPr>
          <a:xfrm>
            <a:off x="1524300" y="514350"/>
            <a:ext cx="60963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3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6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6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7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7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7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7.png"/><Relationship Id="rId5" Type="http://schemas.openxmlformats.org/officeDocument/2006/relationships/image" Target="../media/image9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0.xml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1.xml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2.xml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3.xml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4.xml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5.xml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6.xml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7.xml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8.xml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9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jpg"/><Relationship Id="rId4" Type="http://schemas.openxmlformats.org/officeDocument/2006/relationships/image" Target="../media/image19.jpg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0.xml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1.xml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2.xml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3.xml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4.xml"/></Relationships>
</file>

<file path=ppt/slides/_rels/slide1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5.xml"/></Relationships>
</file>

<file path=ppt/slides/_rels/slide1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6.xml"/></Relationships>
</file>

<file path=ppt/slides/_rels/slide1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7.xml"/></Relationships>
</file>

<file path=ppt/slides/_rels/slide1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8.xml"/></Relationships>
</file>

<file path=ppt/slides/_rels/slide1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9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jpg"/><Relationship Id="rId4" Type="http://schemas.openxmlformats.org/officeDocument/2006/relationships/image" Target="../media/image20.jpg"/></Relationships>
</file>

<file path=ppt/slides/_rels/slide1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0.xml"/></Relationships>
</file>

<file path=ppt/slides/_rels/slide1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1.xml"/></Relationships>
</file>

<file path=ppt/slides/_rels/slide1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2.xml"/></Relationships>
</file>

<file path=ppt/slides/_rels/slide1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3.xml"/></Relationships>
</file>

<file path=ppt/slides/_rels/slide1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4.xml"/></Relationships>
</file>

<file path=ppt/slides/_rels/slide1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5.xml"/></Relationships>
</file>

<file path=ppt/slides/_rels/slide1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6.xml"/></Relationships>
</file>

<file path=ppt/slides/_rels/slide1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7.xml"/></Relationships>
</file>

<file path=ppt/slides/_rels/slide1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8.xml"/></Relationships>
</file>

<file path=ppt/slides/_rels/slide1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9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2.jpg"/><Relationship Id="rId4" Type="http://schemas.openxmlformats.org/officeDocument/2006/relationships/image" Target="../media/image14.jpg"/></Relationships>
</file>

<file path=ppt/slides/_rels/slide1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0.xml"/></Relationships>
</file>

<file path=ppt/slides/_rels/slide1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1.xml"/></Relationships>
</file>

<file path=ppt/slides/_rels/slide1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2.xml"/></Relationships>
</file>

<file path=ppt/slides/_rels/slide1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3.xml"/></Relationships>
</file>

<file path=ppt/slides/_rels/slide1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4.xml"/></Relationships>
</file>

<file path=ppt/slides/_rels/slide1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5.xml"/></Relationships>
</file>

<file path=ppt/slides/_rels/slide1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6.xml"/></Relationships>
</file>

<file path=ppt/slides/_rels/slide1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7.xml"/></Relationships>
</file>

<file path=ppt/slides/_rels/slide1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8.xml"/></Relationships>
</file>

<file path=ppt/slides/_rels/slide1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9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1.jpg"/><Relationship Id="rId4" Type="http://schemas.openxmlformats.org/officeDocument/2006/relationships/image" Target="../media/image24.jpg"/></Relationships>
</file>

<file path=ppt/slides/_rels/slide1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0.xml"/></Relationships>
</file>

<file path=ppt/slides/_rels/slide1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1.xml"/></Relationships>
</file>

<file path=ppt/slides/_rels/slide1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2.xml"/></Relationships>
</file>

<file path=ppt/slides/_rels/slide1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3.xml"/></Relationships>
</file>

<file path=ppt/slides/_rels/slide1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4.xml"/></Relationships>
</file>

<file path=ppt/slides/_rels/slide1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5.xml"/></Relationships>
</file>

<file path=ppt/slides/_rels/slide1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6.xml"/></Relationships>
</file>

<file path=ppt/slides/_rels/slide1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7.xml"/></Relationships>
</file>

<file path=ppt/slides/_rels/slide1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8.xml"/></Relationships>
</file>

<file path=ppt/slides/_rels/slide1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9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6.jpg"/><Relationship Id="rId4" Type="http://schemas.openxmlformats.org/officeDocument/2006/relationships/image" Target="../media/image26.jpg"/></Relationships>
</file>

<file path=ppt/slides/_rels/slide1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0.xml"/></Relationships>
</file>

<file path=ppt/slides/_rels/slide1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1.xml"/></Relationships>
</file>

<file path=ppt/slides/_rels/slide1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2.xml"/></Relationships>
</file>

<file path=ppt/slides/_rels/slide1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3.xml"/></Relationships>
</file>

<file path=ppt/slides/_rels/slide1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4.xml"/></Relationships>
</file>

<file path=ppt/slides/_rels/slide1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5.xml"/></Relationships>
</file>

<file path=ppt/slides/_rels/slide1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6.xml"/></Relationships>
</file>

<file path=ppt/slides/_rels/slide1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7.xml"/></Relationships>
</file>

<file path=ppt/slides/_rels/slide1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8.xml"/></Relationships>
</file>

<file path=ppt/slides/_rels/slide1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9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9.jpg"/><Relationship Id="rId4" Type="http://schemas.openxmlformats.org/officeDocument/2006/relationships/image" Target="../media/image27.jpg"/></Relationships>
</file>

<file path=ppt/slides/_rels/slide1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0.xml"/></Relationships>
</file>

<file path=ppt/slides/_rels/slide1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1.xml"/></Relationships>
</file>

<file path=ppt/slides/_rels/slide1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2.xml"/></Relationships>
</file>

<file path=ppt/slides/_rels/slide1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3.xml"/></Relationships>
</file>

<file path=ppt/slides/_rels/slide1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4.xml"/></Relationships>
</file>

<file path=ppt/slides/_rels/slide1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5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4.jpg"/><Relationship Id="rId4" Type="http://schemas.openxmlformats.org/officeDocument/2006/relationships/image" Target="../media/image28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7.jpg"/><Relationship Id="rId4" Type="http://schemas.openxmlformats.org/officeDocument/2006/relationships/image" Target="../media/image31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0.jpg"/><Relationship Id="rId4" Type="http://schemas.openxmlformats.org/officeDocument/2006/relationships/image" Target="../media/image25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hyperlink" Target="mailto:sathiyarajkkt@gamail.com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9.jpg"/><Relationship Id="rId4" Type="http://schemas.openxmlformats.org/officeDocument/2006/relationships/image" Target="../media/image33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0.jpg"/><Relationship Id="rId4" Type="http://schemas.openxmlformats.org/officeDocument/2006/relationships/image" Target="../media/image54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5.jpg"/><Relationship Id="rId4" Type="http://schemas.openxmlformats.org/officeDocument/2006/relationships/image" Target="../media/image41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3.jpg"/><Relationship Id="rId4" Type="http://schemas.openxmlformats.org/officeDocument/2006/relationships/image" Target="../media/image47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4.jpg"/><Relationship Id="rId4" Type="http://schemas.openxmlformats.org/officeDocument/2006/relationships/image" Target="../media/image39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8.jpg"/><Relationship Id="rId4" Type="http://schemas.openxmlformats.org/officeDocument/2006/relationships/image" Target="../media/image42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2.jpg"/><Relationship Id="rId4" Type="http://schemas.openxmlformats.org/officeDocument/2006/relationships/image" Target="../media/image48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6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6.jpg"/><Relationship Id="rId4" Type="http://schemas.openxmlformats.org/officeDocument/2006/relationships/image" Target="../media/image55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5.jpg"/><Relationship Id="rId4" Type="http://schemas.openxmlformats.org/officeDocument/2006/relationships/image" Target="../media/image53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1.jpg"/><Relationship Id="rId4" Type="http://schemas.openxmlformats.org/officeDocument/2006/relationships/image" Target="../media/image50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57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2.jpg"/><Relationship Id="rId4" Type="http://schemas.openxmlformats.org/officeDocument/2006/relationships/image" Target="../media/image17.jp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jpg"/><Relationship Id="rId4" Type="http://schemas.openxmlformats.org/officeDocument/2006/relationships/image" Target="../media/image5.jp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jpg"/><Relationship Id="rId4" Type="http://schemas.openxmlformats.org/officeDocument/2006/relationships/image" Target="../media/image3.jp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jpg"/><Relationship Id="rId4" Type="http://schemas.openxmlformats.org/officeDocument/2006/relationships/image" Target="../media/image18.jp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3.xml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4.xm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5.xml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6.xml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7.xml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8.xml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9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0.xml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1.xml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2.xml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3.xml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4.xml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5.xml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6.xml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7.xml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8.xml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9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3.jpg"/><Relationship Id="rId4" Type="http://schemas.openxmlformats.org/officeDocument/2006/relationships/image" Target="../media/image15.jpg"/><Relationship Id="rId5" Type="http://schemas.openxmlformats.org/officeDocument/2006/relationships/image" Target="../media/image8.jp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0.xml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1.xml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2.xml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3.xml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4.xml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5.xml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6.xml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7.xml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8.xml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85;p13"/>
          <p:cNvSpPr/>
          <p:nvPr/>
        </p:nvSpPr>
        <p:spPr>
          <a:xfrm flipH="1" rot="-2700000">
            <a:off x="-376156" y="-253670"/>
            <a:ext cx="1827638" cy="1376989"/>
          </a:xfrm>
          <a:custGeom>
            <a:rect b="b" l="l" r="r" t="t"/>
            <a:pathLst>
              <a:path extrusionOk="0" h="1376989" w="1827638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2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13"/>
          <p:cNvSpPr/>
          <p:nvPr/>
        </p:nvSpPr>
        <p:spPr>
          <a:xfrm flipH="1" rot="-2700000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2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Google Shape;87;p13"/>
          <p:cNvSpPr/>
          <p:nvPr/>
        </p:nvSpPr>
        <p:spPr>
          <a:xfrm flipH="1" rot="-2700000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2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" name="Google Shape;88;p13"/>
          <p:cNvSpPr/>
          <p:nvPr/>
        </p:nvSpPr>
        <p:spPr>
          <a:xfrm flipH="1" rot="10800000">
            <a:off x="9356643" y="0"/>
            <a:ext cx="2835357" cy="1480837"/>
          </a:xfrm>
          <a:custGeom>
            <a:rect b="b" l="l" r="r" t="t"/>
            <a:pathLst>
              <a:path extrusionOk="0" h="1480837" w="283535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2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13"/>
          <p:cNvSpPr/>
          <p:nvPr/>
        </p:nvSpPr>
        <p:spPr>
          <a:xfrm flipH="1">
            <a:off x="7976344" y="6115501"/>
            <a:ext cx="1494513" cy="742499"/>
          </a:xfrm>
          <a:prstGeom prst="triangle">
            <a:avLst>
              <a:gd fmla="val 50000" name="adj"/>
            </a:avLst>
          </a:prstGeom>
          <a:solidFill>
            <a:schemeClr val="accent1">
              <a:alpha val="2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Mi Lifestyle – Apps on Google Play" id="90" name="Google Shape;90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93178" y="-53788"/>
            <a:ext cx="4444002" cy="2617693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3"/>
          <p:cNvSpPr/>
          <p:nvPr/>
        </p:nvSpPr>
        <p:spPr>
          <a:xfrm flipH="1">
            <a:off x="7604080" y="6453143"/>
            <a:ext cx="814903" cy="404857"/>
          </a:xfrm>
          <a:prstGeom prst="triangle">
            <a:avLst>
              <a:gd fmla="val 50000" name="adj"/>
            </a:avLst>
          </a:prstGeom>
          <a:solidFill>
            <a:schemeClr val="accent1">
              <a:alpha val="2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2" name="Google Shape;92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3365" y="1899357"/>
            <a:ext cx="10407670" cy="48985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76517" y="2357718"/>
            <a:ext cx="5719483" cy="44401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2"/>
          <p:cNvSpPr/>
          <p:nvPr/>
        </p:nvSpPr>
        <p:spPr>
          <a:xfrm>
            <a:off x="0" y="1"/>
            <a:ext cx="121917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66" name="Google Shape;166;p22"/>
          <p:cNvGrpSpPr/>
          <p:nvPr/>
        </p:nvGrpSpPr>
        <p:grpSpPr>
          <a:xfrm>
            <a:off x="-305" y="5029199"/>
            <a:ext cx="12228243" cy="1829812"/>
            <a:chOff x="-305" y="2987478"/>
            <a:chExt cx="12189238" cy="1829812"/>
          </a:xfrm>
        </p:grpSpPr>
        <p:sp>
          <p:nvSpPr>
            <p:cNvPr id="167" name="Google Shape;167;p22"/>
            <p:cNvSpPr/>
            <p:nvPr/>
          </p:nvSpPr>
          <p:spPr>
            <a:xfrm>
              <a:off x="-305" y="2987478"/>
              <a:ext cx="12189238" cy="1100638"/>
            </a:xfrm>
            <a:custGeom>
              <a:rect b="b" l="l" r="r" t="t"/>
              <a:pathLst>
                <a:path extrusionOk="0" h="932744" w="9182100">
                  <a:moveTo>
                    <a:pt x="9182100" y="396420"/>
                  </a:moveTo>
                  <a:cubicBezTo>
                    <a:pt x="9156097" y="395182"/>
                    <a:pt x="9129999" y="393753"/>
                    <a:pt x="9103805" y="392229"/>
                  </a:cubicBezTo>
                  <a:cubicBezTo>
                    <a:pt x="8974169" y="384419"/>
                    <a:pt x="8843105" y="372989"/>
                    <a:pt x="8712422" y="359749"/>
                  </a:cubicBezTo>
                  <a:cubicBezTo>
                    <a:pt x="8581739" y="346319"/>
                    <a:pt x="8451056" y="331269"/>
                    <a:pt x="8322755" y="313362"/>
                  </a:cubicBezTo>
                  <a:cubicBezTo>
                    <a:pt x="8258747" y="304695"/>
                    <a:pt x="8195120" y="294979"/>
                    <a:pt x="8134826" y="283930"/>
                  </a:cubicBezTo>
                  <a:cubicBezTo>
                    <a:pt x="8119872" y="281168"/>
                    <a:pt x="8105013" y="278501"/>
                    <a:pt x="8090916" y="275643"/>
                  </a:cubicBezTo>
                  <a:lnTo>
                    <a:pt x="8069485" y="271262"/>
                  </a:lnTo>
                  <a:lnTo>
                    <a:pt x="8041862" y="266595"/>
                  </a:lnTo>
                  <a:cubicBezTo>
                    <a:pt x="8023574" y="263547"/>
                    <a:pt x="8004524" y="260213"/>
                    <a:pt x="7986903" y="257546"/>
                  </a:cubicBezTo>
                  <a:lnTo>
                    <a:pt x="7934230" y="249640"/>
                  </a:lnTo>
                  <a:cubicBezTo>
                    <a:pt x="7864221" y="239258"/>
                    <a:pt x="7795832" y="230209"/>
                    <a:pt x="7727537" y="221922"/>
                  </a:cubicBezTo>
                  <a:lnTo>
                    <a:pt x="7625239" y="209730"/>
                  </a:lnTo>
                  <a:lnTo>
                    <a:pt x="7523227" y="198110"/>
                  </a:lnTo>
                  <a:cubicBezTo>
                    <a:pt x="7387209" y="183060"/>
                    <a:pt x="7251573" y="170392"/>
                    <a:pt x="7115651" y="158010"/>
                  </a:cubicBezTo>
                  <a:cubicBezTo>
                    <a:pt x="6979730" y="146580"/>
                    <a:pt x="6843522" y="135721"/>
                    <a:pt x="6706839" y="126958"/>
                  </a:cubicBezTo>
                  <a:lnTo>
                    <a:pt x="6604064" y="120862"/>
                  </a:lnTo>
                  <a:cubicBezTo>
                    <a:pt x="6569869" y="118767"/>
                    <a:pt x="6535484" y="116862"/>
                    <a:pt x="6501003" y="115338"/>
                  </a:cubicBezTo>
                  <a:lnTo>
                    <a:pt x="6397467" y="110385"/>
                  </a:lnTo>
                  <a:lnTo>
                    <a:pt x="6293168" y="106860"/>
                  </a:lnTo>
                  <a:cubicBezTo>
                    <a:pt x="6222969" y="105146"/>
                    <a:pt x="6152769" y="103527"/>
                    <a:pt x="6079712" y="103908"/>
                  </a:cubicBezTo>
                  <a:cubicBezTo>
                    <a:pt x="6061710" y="103908"/>
                    <a:pt x="6043708" y="103812"/>
                    <a:pt x="6024563" y="104479"/>
                  </a:cubicBezTo>
                  <a:cubicBezTo>
                    <a:pt x="6005703" y="104955"/>
                    <a:pt x="5986844" y="105527"/>
                    <a:pt x="5968080" y="106479"/>
                  </a:cubicBezTo>
                  <a:cubicBezTo>
                    <a:pt x="5930456" y="108003"/>
                    <a:pt x="5893023" y="110385"/>
                    <a:pt x="5855875" y="113242"/>
                  </a:cubicBezTo>
                  <a:cubicBezTo>
                    <a:pt x="5706904" y="124577"/>
                    <a:pt x="5565934" y="145151"/>
                    <a:pt x="5439251" y="160105"/>
                  </a:cubicBezTo>
                  <a:cubicBezTo>
                    <a:pt x="5311902" y="175536"/>
                    <a:pt x="5194745" y="184680"/>
                    <a:pt x="5075396" y="186585"/>
                  </a:cubicBezTo>
                  <a:cubicBezTo>
                    <a:pt x="4956429" y="188490"/>
                    <a:pt x="4835748" y="182775"/>
                    <a:pt x="4712780" y="171249"/>
                  </a:cubicBezTo>
                  <a:lnTo>
                    <a:pt x="4666679" y="166773"/>
                  </a:lnTo>
                  <a:lnTo>
                    <a:pt x="4620292" y="161629"/>
                  </a:lnTo>
                  <a:cubicBezTo>
                    <a:pt x="4604862" y="160010"/>
                    <a:pt x="4589336" y="157914"/>
                    <a:pt x="4573810" y="156009"/>
                  </a:cubicBezTo>
                  <a:lnTo>
                    <a:pt x="4550569" y="153057"/>
                  </a:lnTo>
                  <a:lnTo>
                    <a:pt x="4538948" y="151628"/>
                  </a:lnTo>
                  <a:lnTo>
                    <a:pt x="4526566" y="149913"/>
                  </a:lnTo>
                  <a:lnTo>
                    <a:pt x="4327779" y="122862"/>
                  </a:lnTo>
                  <a:lnTo>
                    <a:pt x="3929729" y="68189"/>
                  </a:lnTo>
                  <a:lnTo>
                    <a:pt x="3729133" y="41900"/>
                  </a:lnTo>
                  <a:lnTo>
                    <a:pt x="3628930" y="28946"/>
                  </a:lnTo>
                  <a:lnTo>
                    <a:pt x="3573399" y="22278"/>
                  </a:lnTo>
                  <a:cubicBezTo>
                    <a:pt x="3554445" y="19992"/>
                    <a:pt x="3535585" y="17992"/>
                    <a:pt x="3516916" y="16468"/>
                  </a:cubicBezTo>
                  <a:cubicBezTo>
                    <a:pt x="3366611" y="2752"/>
                    <a:pt x="3219736" y="-2010"/>
                    <a:pt x="3074670" y="752"/>
                  </a:cubicBezTo>
                  <a:cubicBezTo>
                    <a:pt x="3002280" y="2181"/>
                    <a:pt x="2930176" y="4467"/>
                    <a:pt x="2858738" y="8753"/>
                  </a:cubicBezTo>
                  <a:cubicBezTo>
                    <a:pt x="2787206" y="13039"/>
                    <a:pt x="2716149" y="18754"/>
                    <a:pt x="2645474" y="25326"/>
                  </a:cubicBezTo>
                  <a:cubicBezTo>
                    <a:pt x="2362581" y="52473"/>
                    <a:pt x="2085975" y="97145"/>
                    <a:pt x="1810798" y="158010"/>
                  </a:cubicBezTo>
                  <a:cubicBezTo>
                    <a:pt x="1741837" y="173345"/>
                    <a:pt x="1673066" y="189442"/>
                    <a:pt x="1602772" y="208111"/>
                  </a:cubicBezTo>
                  <a:lnTo>
                    <a:pt x="1548860" y="222780"/>
                  </a:lnTo>
                  <a:lnTo>
                    <a:pt x="1501331" y="236115"/>
                  </a:lnTo>
                  <a:cubicBezTo>
                    <a:pt x="1471327" y="244497"/>
                    <a:pt x="1441228" y="253450"/>
                    <a:pt x="1411224" y="260880"/>
                  </a:cubicBezTo>
                  <a:cubicBezTo>
                    <a:pt x="1291209" y="293074"/>
                    <a:pt x="1170813" y="318982"/>
                    <a:pt x="1050893" y="338032"/>
                  </a:cubicBezTo>
                  <a:cubicBezTo>
                    <a:pt x="990790" y="347557"/>
                    <a:pt x="931069" y="354796"/>
                    <a:pt x="871252" y="360511"/>
                  </a:cubicBezTo>
                  <a:cubicBezTo>
                    <a:pt x="841438" y="362702"/>
                    <a:pt x="811530" y="365559"/>
                    <a:pt x="781812" y="366512"/>
                  </a:cubicBezTo>
                  <a:cubicBezTo>
                    <a:pt x="751904" y="368512"/>
                    <a:pt x="722376" y="368893"/>
                    <a:pt x="692563" y="369655"/>
                  </a:cubicBezTo>
                  <a:cubicBezTo>
                    <a:pt x="633222" y="370036"/>
                    <a:pt x="574167" y="368131"/>
                    <a:pt x="515017" y="363940"/>
                  </a:cubicBezTo>
                  <a:cubicBezTo>
                    <a:pt x="455867" y="359749"/>
                    <a:pt x="397097" y="351748"/>
                    <a:pt x="337661" y="341937"/>
                  </a:cubicBezTo>
                  <a:cubicBezTo>
                    <a:pt x="278225" y="331936"/>
                    <a:pt x="218599" y="318696"/>
                    <a:pt x="156972" y="303456"/>
                  </a:cubicBezTo>
                  <a:cubicBezTo>
                    <a:pt x="106680" y="290883"/>
                    <a:pt x="55150" y="276405"/>
                    <a:pt x="0" y="261642"/>
                  </a:cubicBezTo>
                  <a:lnTo>
                    <a:pt x="0" y="713412"/>
                  </a:lnTo>
                  <a:cubicBezTo>
                    <a:pt x="3048" y="714841"/>
                    <a:pt x="6096" y="716270"/>
                    <a:pt x="9144" y="717699"/>
                  </a:cubicBezTo>
                  <a:cubicBezTo>
                    <a:pt x="74295" y="747798"/>
                    <a:pt x="142875" y="775896"/>
                    <a:pt x="213360" y="801042"/>
                  </a:cubicBezTo>
                  <a:cubicBezTo>
                    <a:pt x="354521" y="851715"/>
                    <a:pt x="503873" y="887244"/>
                    <a:pt x="653510" y="908199"/>
                  </a:cubicBezTo>
                  <a:cubicBezTo>
                    <a:pt x="803338" y="928773"/>
                    <a:pt x="953929" y="935631"/>
                    <a:pt x="1101947" y="930773"/>
                  </a:cubicBezTo>
                  <a:cubicBezTo>
                    <a:pt x="1250252" y="926582"/>
                    <a:pt x="1396365" y="911437"/>
                    <a:pt x="1540002" y="889434"/>
                  </a:cubicBezTo>
                  <a:cubicBezTo>
                    <a:pt x="1576197" y="884386"/>
                    <a:pt x="1611535" y="877433"/>
                    <a:pt x="1647158" y="871242"/>
                  </a:cubicBezTo>
                  <a:lnTo>
                    <a:pt x="1698117" y="862193"/>
                  </a:lnTo>
                  <a:lnTo>
                    <a:pt x="1742789" y="854668"/>
                  </a:lnTo>
                  <a:cubicBezTo>
                    <a:pt x="1804035" y="845048"/>
                    <a:pt x="1867472" y="835428"/>
                    <a:pt x="1931003" y="826950"/>
                  </a:cubicBezTo>
                  <a:cubicBezTo>
                    <a:pt x="2058353" y="810282"/>
                    <a:pt x="2186750" y="795327"/>
                    <a:pt x="2314861" y="783897"/>
                  </a:cubicBezTo>
                  <a:cubicBezTo>
                    <a:pt x="2378964" y="778087"/>
                    <a:pt x="2442972" y="772467"/>
                    <a:pt x="2506885" y="768086"/>
                  </a:cubicBezTo>
                  <a:cubicBezTo>
                    <a:pt x="2538794" y="765990"/>
                    <a:pt x="2570798" y="763800"/>
                    <a:pt x="2602611" y="762085"/>
                  </a:cubicBezTo>
                  <a:cubicBezTo>
                    <a:pt x="2634520" y="760180"/>
                    <a:pt x="2666333" y="758370"/>
                    <a:pt x="2698052" y="756846"/>
                  </a:cubicBezTo>
                  <a:cubicBezTo>
                    <a:pt x="2761583" y="753894"/>
                    <a:pt x="2825020" y="751703"/>
                    <a:pt x="2887980" y="750846"/>
                  </a:cubicBezTo>
                  <a:cubicBezTo>
                    <a:pt x="2951036" y="749417"/>
                    <a:pt x="3013615" y="749322"/>
                    <a:pt x="3075813" y="750179"/>
                  </a:cubicBezTo>
                  <a:cubicBezTo>
                    <a:pt x="3106865" y="750846"/>
                    <a:pt x="3137916" y="751417"/>
                    <a:pt x="3168587" y="752751"/>
                  </a:cubicBezTo>
                  <a:cubicBezTo>
                    <a:pt x="3199448" y="753703"/>
                    <a:pt x="3229928" y="755227"/>
                    <a:pt x="3260408" y="756656"/>
                  </a:cubicBezTo>
                  <a:cubicBezTo>
                    <a:pt x="3320987" y="760466"/>
                    <a:pt x="3381470" y="764562"/>
                    <a:pt x="3440049" y="771610"/>
                  </a:cubicBezTo>
                  <a:cubicBezTo>
                    <a:pt x="3454908" y="773039"/>
                    <a:pt x="3469386" y="775039"/>
                    <a:pt x="3483864" y="776849"/>
                  </a:cubicBezTo>
                  <a:lnTo>
                    <a:pt x="3528536" y="782469"/>
                  </a:lnTo>
                  <a:lnTo>
                    <a:pt x="3628549" y="796089"/>
                  </a:lnTo>
                  <a:lnTo>
                    <a:pt x="3828574" y="823140"/>
                  </a:lnTo>
                  <a:cubicBezTo>
                    <a:pt x="3962019" y="840190"/>
                    <a:pt x="4095750" y="858573"/>
                    <a:pt x="4231196" y="874099"/>
                  </a:cubicBezTo>
                  <a:lnTo>
                    <a:pt x="4433126" y="897435"/>
                  </a:lnTo>
                  <a:lnTo>
                    <a:pt x="4485990" y="903246"/>
                  </a:lnTo>
                  <a:cubicBezTo>
                    <a:pt x="4503897" y="905151"/>
                    <a:pt x="4521708" y="907341"/>
                    <a:pt x="4539806" y="908961"/>
                  </a:cubicBezTo>
                  <a:lnTo>
                    <a:pt x="4593908" y="914199"/>
                  </a:lnTo>
                  <a:lnTo>
                    <a:pt x="4648296" y="918771"/>
                  </a:lnTo>
                  <a:cubicBezTo>
                    <a:pt x="4793456" y="930392"/>
                    <a:pt x="4942237" y="935631"/>
                    <a:pt x="5092446" y="931154"/>
                  </a:cubicBezTo>
                  <a:cubicBezTo>
                    <a:pt x="5242274" y="927249"/>
                    <a:pt x="5393627" y="911437"/>
                    <a:pt x="5533168" y="891816"/>
                  </a:cubicBezTo>
                  <a:cubicBezTo>
                    <a:pt x="5673471" y="872289"/>
                    <a:pt x="5798820" y="851906"/>
                    <a:pt x="5918169" y="840666"/>
                  </a:cubicBezTo>
                  <a:cubicBezTo>
                    <a:pt x="5948077" y="837809"/>
                    <a:pt x="5977795" y="835237"/>
                    <a:pt x="6007323" y="833237"/>
                  </a:cubicBezTo>
                  <a:cubicBezTo>
                    <a:pt x="6022086" y="832094"/>
                    <a:pt x="6036945" y="831332"/>
                    <a:pt x="6051709" y="830570"/>
                  </a:cubicBezTo>
                  <a:lnTo>
                    <a:pt x="6097429" y="828379"/>
                  </a:lnTo>
                  <a:cubicBezTo>
                    <a:pt x="6158960" y="825236"/>
                    <a:pt x="6223445" y="823807"/>
                    <a:pt x="6287834" y="822569"/>
                  </a:cubicBezTo>
                  <a:cubicBezTo>
                    <a:pt x="6417374" y="820664"/>
                    <a:pt x="6549485" y="820188"/>
                    <a:pt x="6681597" y="821235"/>
                  </a:cubicBezTo>
                  <a:cubicBezTo>
                    <a:pt x="6813899" y="822378"/>
                    <a:pt x="6946773" y="823617"/>
                    <a:pt x="7079647" y="826569"/>
                  </a:cubicBezTo>
                  <a:cubicBezTo>
                    <a:pt x="7212520" y="828951"/>
                    <a:pt x="7345585" y="831903"/>
                    <a:pt x="7478173" y="836094"/>
                  </a:cubicBezTo>
                  <a:cubicBezTo>
                    <a:pt x="7610475" y="839714"/>
                    <a:pt x="7743539" y="844953"/>
                    <a:pt x="7871937" y="851430"/>
                  </a:cubicBezTo>
                  <a:lnTo>
                    <a:pt x="7919657" y="854097"/>
                  </a:lnTo>
                  <a:cubicBezTo>
                    <a:pt x="7935564" y="854954"/>
                    <a:pt x="7949756" y="856192"/>
                    <a:pt x="7964901" y="857240"/>
                  </a:cubicBezTo>
                  <a:lnTo>
                    <a:pt x="8015955" y="861050"/>
                  </a:lnTo>
                  <a:cubicBezTo>
                    <a:pt x="8035195" y="862383"/>
                    <a:pt x="8053769" y="863622"/>
                    <a:pt x="8072247" y="864384"/>
                  </a:cubicBezTo>
                  <a:cubicBezTo>
                    <a:pt x="8145780" y="867527"/>
                    <a:pt x="8216456" y="868479"/>
                    <a:pt x="8286750" y="868384"/>
                  </a:cubicBezTo>
                  <a:cubicBezTo>
                    <a:pt x="8427148" y="867527"/>
                    <a:pt x="8565452" y="862574"/>
                    <a:pt x="8704040" y="853716"/>
                  </a:cubicBezTo>
                  <a:cubicBezTo>
                    <a:pt x="8842534" y="844762"/>
                    <a:pt x="8980741" y="832284"/>
                    <a:pt x="9120188" y="814092"/>
                  </a:cubicBezTo>
                  <a:cubicBezTo>
                    <a:pt x="9140761" y="811425"/>
                    <a:pt x="9161336" y="808567"/>
                    <a:pt x="9181909" y="805519"/>
                  </a:cubicBezTo>
                  <a:lnTo>
                    <a:pt x="9181909" y="396420"/>
                  </a:lnTo>
                  <a:close/>
                </a:path>
              </a:pathLst>
            </a:custGeom>
            <a:solidFill>
              <a:schemeClr val="lt1">
                <a:alpha val="298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" name="Google Shape;168;p22"/>
            <p:cNvSpPr/>
            <p:nvPr/>
          </p:nvSpPr>
          <p:spPr>
            <a:xfrm>
              <a:off x="-305" y="3199381"/>
              <a:ext cx="12189238" cy="903454"/>
            </a:xfrm>
            <a:custGeom>
              <a:rect b="b" l="l" r="r" t="t"/>
              <a:pathLst>
                <a:path extrusionOk="0" h="765639" w="9182100">
                  <a:moveTo>
                    <a:pt x="9182100" y="351088"/>
                  </a:moveTo>
                  <a:cubicBezTo>
                    <a:pt x="9180862" y="351088"/>
                    <a:pt x="9179719" y="350993"/>
                    <a:pt x="9178480" y="350993"/>
                  </a:cubicBezTo>
                  <a:cubicBezTo>
                    <a:pt x="9047607" y="346421"/>
                    <a:pt x="8915591" y="337944"/>
                    <a:pt x="8783955" y="327561"/>
                  </a:cubicBezTo>
                  <a:cubicBezTo>
                    <a:pt x="8652320" y="316894"/>
                    <a:pt x="8520589" y="304416"/>
                    <a:pt x="8390763" y="288795"/>
                  </a:cubicBezTo>
                  <a:cubicBezTo>
                    <a:pt x="8325898" y="281175"/>
                    <a:pt x="8261509" y="272602"/>
                    <a:pt x="8199502" y="262601"/>
                  </a:cubicBezTo>
                  <a:cubicBezTo>
                    <a:pt x="8184070" y="260029"/>
                    <a:pt x="8168831" y="257553"/>
                    <a:pt x="8153972" y="254886"/>
                  </a:cubicBezTo>
                  <a:lnTo>
                    <a:pt x="8131588" y="250790"/>
                  </a:lnTo>
                  <a:lnTo>
                    <a:pt x="8104632" y="246504"/>
                  </a:lnTo>
                  <a:cubicBezTo>
                    <a:pt x="8086725" y="243741"/>
                    <a:pt x="8068247" y="240598"/>
                    <a:pt x="8050911" y="238217"/>
                  </a:cubicBezTo>
                  <a:lnTo>
                    <a:pt x="7998810" y="230978"/>
                  </a:lnTo>
                  <a:cubicBezTo>
                    <a:pt x="7860697" y="212023"/>
                    <a:pt x="7725633" y="198021"/>
                    <a:pt x="7589902" y="183925"/>
                  </a:cubicBezTo>
                  <a:cubicBezTo>
                    <a:pt x="7454360" y="170304"/>
                    <a:pt x="7319010" y="158779"/>
                    <a:pt x="7183469" y="147634"/>
                  </a:cubicBezTo>
                  <a:cubicBezTo>
                    <a:pt x="7047929" y="137252"/>
                    <a:pt x="6912198" y="127632"/>
                    <a:pt x="6775990" y="119821"/>
                  </a:cubicBezTo>
                  <a:cubicBezTo>
                    <a:pt x="6639592" y="112582"/>
                    <a:pt x="6503194" y="105439"/>
                    <a:pt x="6364795" y="102391"/>
                  </a:cubicBezTo>
                  <a:cubicBezTo>
                    <a:pt x="6295263" y="101057"/>
                    <a:pt x="6225826" y="99819"/>
                    <a:pt x="6154293" y="100581"/>
                  </a:cubicBezTo>
                  <a:cubicBezTo>
                    <a:pt x="6136577" y="100581"/>
                    <a:pt x="6118860" y="100581"/>
                    <a:pt x="6100287" y="101343"/>
                  </a:cubicBezTo>
                  <a:cubicBezTo>
                    <a:pt x="6081903" y="101819"/>
                    <a:pt x="6063615" y="102486"/>
                    <a:pt x="6045327" y="103438"/>
                  </a:cubicBezTo>
                  <a:cubicBezTo>
                    <a:pt x="6008656" y="104962"/>
                    <a:pt x="5972175" y="107439"/>
                    <a:pt x="5935980" y="110296"/>
                  </a:cubicBezTo>
                  <a:cubicBezTo>
                    <a:pt x="5790724" y="121631"/>
                    <a:pt x="5651659" y="142110"/>
                    <a:pt x="5523357" y="157635"/>
                  </a:cubicBezTo>
                  <a:cubicBezTo>
                    <a:pt x="5394484" y="173542"/>
                    <a:pt x="5273040" y="183543"/>
                    <a:pt x="5149882" y="185639"/>
                  </a:cubicBezTo>
                  <a:cubicBezTo>
                    <a:pt x="5027010" y="187925"/>
                    <a:pt x="4902803" y="182210"/>
                    <a:pt x="4777073" y="170685"/>
                  </a:cubicBezTo>
                  <a:lnTo>
                    <a:pt x="4729925" y="166208"/>
                  </a:lnTo>
                  <a:lnTo>
                    <a:pt x="4682585" y="161064"/>
                  </a:lnTo>
                  <a:cubicBezTo>
                    <a:pt x="4666869" y="159445"/>
                    <a:pt x="4650963" y="157350"/>
                    <a:pt x="4635151" y="155445"/>
                  </a:cubicBezTo>
                  <a:lnTo>
                    <a:pt x="4611434" y="152492"/>
                  </a:lnTo>
                  <a:cubicBezTo>
                    <a:pt x="4603623" y="151539"/>
                    <a:pt x="4595622" y="150587"/>
                    <a:pt x="4587145" y="149349"/>
                  </a:cubicBezTo>
                  <a:lnTo>
                    <a:pt x="4387977" y="122774"/>
                  </a:lnTo>
                  <a:lnTo>
                    <a:pt x="3989356" y="68577"/>
                  </a:lnTo>
                  <a:lnTo>
                    <a:pt x="3789140" y="42192"/>
                  </a:lnTo>
                  <a:lnTo>
                    <a:pt x="3689033" y="29143"/>
                  </a:lnTo>
                  <a:lnTo>
                    <a:pt x="3634835" y="22571"/>
                  </a:lnTo>
                  <a:cubicBezTo>
                    <a:pt x="3616452" y="20285"/>
                    <a:pt x="3598069" y="18380"/>
                    <a:pt x="3579876" y="16856"/>
                  </a:cubicBezTo>
                  <a:cubicBezTo>
                    <a:pt x="3433667" y="3140"/>
                    <a:pt x="3289840" y="-1622"/>
                    <a:pt x="3147441" y="473"/>
                  </a:cubicBezTo>
                  <a:cubicBezTo>
                    <a:pt x="3005138" y="2283"/>
                    <a:pt x="2864263" y="10188"/>
                    <a:pt x="2724722" y="22857"/>
                  </a:cubicBezTo>
                  <a:cubicBezTo>
                    <a:pt x="2445353" y="48098"/>
                    <a:pt x="2171129" y="90198"/>
                    <a:pt x="1898428" y="147730"/>
                  </a:cubicBezTo>
                  <a:cubicBezTo>
                    <a:pt x="1830134" y="162208"/>
                    <a:pt x="1762030" y="177448"/>
                    <a:pt x="1692878" y="195069"/>
                  </a:cubicBezTo>
                  <a:lnTo>
                    <a:pt x="1640205" y="208785"/>
                  </a:lnTo>
                  <a:lnTo>
                    <a:pt x="1592294" y="221643"/>
                  </a:lnTo>
                  <a:cubicBezTo>
                    <a:pt x="1561624" y="229740"/>
                    <a:pt x="1530858" y="238503"/>
                    <a:pt x="1500092" y="245551"/>
                  </a:cubicBezTo>
                  <a:cubicBezTo>
                    <a:pt x="1377125" y="276412"/>
                    <a:pt x="1253490" y="300987"/>
                    <a:pt x="1130046" y="318227"/>
                  </a:cubicBezTo>
                  <a:cubicBezTo>
                    <a:pt x="1068229" y="326895"/>
                    <a:pt x="1006602" y="333086"/>
                    <a:pt x="944880" y="337658"/>
                  </a:cubicBezTo>
                  <a:cubicBezTo>
                    <a:pt x="914114" y="339277"/>
                    <a:pt x="883253" y="341563"/>
                    <a:pt x="852583" y="341944"/>
                  </a:cubicBezTo>
                  <a:cubicBezTo>
                    <a:pt x="821817" y="343278"/>
                    <a:pt x="791147" y="342992"/>
                    <a:pt x="760476" y="343087"/>
                  </a:cubicBezTo>
                  <a:cubicBezTo>
                    <a:pt x="699230" y="342135"/>
                    <a:pt x="638175" y="338706"/>
                    <a:pt x="577215" y="332800"/>
                  </a:cubicBezTo>
                  <a:cubicBezTo>
                    <a:pt x="516255" y="326895"/>
                    <a:pt x="455771" y="317179"/>
                    <a:pt x="394907" y="305463"/>
                  </a:cubicBezTo>
                  <a:cubicBezTo>
                    <a:pt x="334137" y="293557"/>
                    <a:pt x="273368" y="278412"/>
                    <a:pt x="211265" y="261363"/>
                  </a:cubicBezTo>
                  <a:cubicBezTo>
                    <a:pt x="149066" y="244123"/>
                    <a:pt x="85820" y="224310"/>
                    <a:pt x="17526" y="204880"/>
                  </a:cubicBezTo>
                  <a:cubicBezTo>
                    <a:pt x="11716" y="203165"/>
                    <a:pt x="5906" y="201546"/>
                    <a:pt x="0" y="199927"/>
                  </a:cubicBezTo>
                  <a:lnTo>
                    <a:pt x="0" y="526920"/>
                  </a:lnTo>
                  <a:cubicBezTo>
                    <a:pt x="32576" y="541874"/>
                    <a:pt x="66104" y="557114"/>
                    <a:pt x="100298" y="571973"/>
                  </a:cubicBezTo>
                  <a:cubicBezTo>
                    <a:pt x="164973" y="600167"/>
                    <a:pt x="232410" y="626456"/>
                    <a:pt x="301562" y="649697"/>
                  </a:cubicBezTo>
                  <a:cubicBezTo>
                    <a:pt x="439865" y="696655"/>
                    <a:pt x="585216" y="728754"/>
                    <a:pt x="731044" y="746947"/>
                  </a:cubicBezTo>
                  <a:cubicBezTo>
                    <a:pt x="876967" y="764664"/>
                    <a:pt x="1023652" y="769426"/>
                    <a:pt x="1168241" y="762759"/>
                  </a:cubicBezTo>
                  <a:cubicBezTo>
                    <a:pt x="1313021" y="756663"/>
                    <a:pt x="1455896" y="740185"/>
                    <a:pt x="1596581" y="716944"/>
                  </a:cubicBezTo>
                  <a:cubicBezTo>
                    <a:pt x="1632014" y="711610"/>
                    <a:pt x="1666685" y="704371"/>
                    <a:pt x="1701641" y="697894"/>
                  </a:cubicBezTo>
                  <a:lnTo>
                    <a:pt x="1752124" y="688273"/>
                  </a:lnTo>
                  <a:lnTo>
                    <a:pt x="1797939" y="679891"/>
                  </a:lnTo>
                  <a:cubicBezTo>
                    <a:pt x="1860328" y="669128"/>
                    <a:pt x="1924431" y="658746"/>
                    <a:pt x="1988630" y="649316"/>
                  </a:cubicBezTo>
                  <a:cubicBezTo>
                    <a:pt x="2117217" y="630838"/>
                    <a:pt x="2246852" y="614645"/>
                    <a:pt x="2376297" y="601691"/>
                  </a:cubicBezTo>
                  <a:cubicBezTo>
                    <a:pt x="2441067" y="595214"/>
                    <a:pt x="2505742" y="589118"/>
                    <a:pt x="2570416" y="584165"/>
                  </a:cubicBezTo>
                  <a:cubicBezTo>
                    <a:pt x="2635091" y="579402"/>
                    <a:pt x="2699671" y="574831"/>
                    <a:pt x="2764155" y="571497"/>
                  </a:cubicBezTo>
                  <a:cubicBezTo>
                    <a:pt x="2828639" y="568068"/>
                    <a:pt x="2892933" y="565401"/>
                    <a:pt x="2956941" y="564163"/>
                  </a:cubicBezTo>
                  <a:cubicBezTo>
                    <a:pt x="3021045" y="562353"/>
                    <a:pt x="3084766" y="561972"/>
                    <a:pt x="3148298" y="562639"/>
                  </a:cubicBezTo>
                  <a:cubicBezTo>
                    <a:pt x="3211735" y="563305"/>
                    <a:pt x="3274695" y="565591"/>
                    <a:pt x="3337274" y="568544"/>
                  </a:cubicBezTo>
                  <a:cubicBezTo>
                    <a:pt x="3399568" y="572259"/>
                    <a:pt x="3461671" y="576259"/>
                    <a:pt x="3522345" y="583308"/>
                  </a:cubicBezTo>
                  <a:cubicBezTo>
                    <a:pt x="3537680" y="584737"/>
                    <a:pt x="3552730" y="586737"/>
                    <a:pt x="3567779" y="588642"/>
                  </a:cubicBezTo>
                  <a:lnTo>
                    <a:pt x="3613785" y="594357"/>
                  </a:lnTo>
                  <a:lnTo>
                    <a:pt x="3713798" y="607882"/>
                  </a:lnTo>
                  <a:lnTo>
                    <a:pt x="3913823" y="634838"/>
                  </a:lnTo>
                  <a:cubicBezTo>
                    <a:pt x="4047268" y="652078"/>
                    <a:pt x="4180904" y="670366"/>
                    <a:pt x="4315873" y="686273"/>
                  </a:cubicBezTo>
                  <a:lnTo>
                    <a:pt x="4517422" y="710086"/>
                  </a:lnTo>
                  <a:cubicBezTo>
                    <a:pt x="4586573" y="717896"/>
                    <a:pt x="4657916" y="725992"/>
                    <a:pt x="4728972" y="731422"/>
                  </a:cubicBezTo>
                  <a:cubicBezTo>
                    <a:pt x="4871371" y="743042"/>
                    <a:pt x="5016627" y="748376"/>
                    <a:pt x="5162931" y="744185"/>
                  </a:cubicBezTo>
                  <a:cubicBezTo>
                    <a:pt x="5308949" y="740566"/>
                    <a:pt x="5456111" y="725611"/>
                    <a:pt x="5594033" y="706466"/>
                  </a:cubicBezTo>
                  <a:cubicBezTo>
                    <a:pt x="5732621" y="687511"/>
                    <a:pt x="5859876" y="667033"/>
                    <a:pt x="5982939" y="655793"/>
                  </a:cubicBezTo>
                  <a:cubicBezTo>
                    <a:pt x="6013799" y="652936"/>
                    <a:pt x="6044375" y="650364"/>
                    <a:pt x="6075045" y="648459"/>
                  </a:cubicBezTo>
                  <a:cubicBezTo>
                    <a:pt x="6105906" y="646363"/>
                    <a:pt x="6135529" y="645125"/>
                    <a:pt x="6167819" y="643887"/>
                  </a:cubicBezTo>
                  <a:cubicBezTo>
                    <a:pt x="6230779" y="641125"/>
                    <a:pt x="6295930" y="640077"/>
                    <a:pt x="6361081" y="639124"/>
                  </a:cubicBezTo>
                  <a:cubicBezTo>
                    <a:pt x="6491955" y="637981"/>
                    <a:pt x="6624638" y="638553"/>
                    <a:pt x="6757321" y="640458"/>
                  </a:cubicBezTo>
                  <a:cubicBezTo>
                    <a:pt x="6890195" y="642553"/>
                    <a:pt x="7023449" y="645030"/>
                    <a:pt x="7156704" y="649030"/>
                  </a:cubicBezTo>
                  <a:cubicBezTo>
                    <a:pt x="7289959" y="652650"/>
                    <a:pt x="7423404" y="656841"/>
                    <a:pt x="7556373" y="662365"/>
                  </a:cubicBezTo>
                  <a:cubicBezTo>
                    <a:pt x="7689152" y="667509"/>
                    <a:pt x="7822502" y="673986"/>
                    <a:pt x="7952328" y="682177"/>
                  </a:cubicBezTo>
                  <a:lnTo>
                    <a:pt x="8000714" y="685511"/>
                  </a:lnTo>
                  <a:cubicBezTo>
                    <a:pt x="8016811" y="686654"/>
                    <a:pt x="8031670" y="688178"/>
                    <a:pt x="8047196" y="689416"/>
                  </a:cubicBezTo>
                  <a:lnTo>
                    <a:pt x="8097965" y="693893"/>
                  </a:lnTo>
                  <a:cubicBezTo>
                    <a:pt x="8116539" y="695417"/>
                    <a:pt x="8134731" y="696846"/>
                    <a:pt x="8152733" y="697894"/>
                  </a:cubicBezTo>
                  <a:cubicBezTo>
                    <a:pt x="8224647" y="701989"/>
                    <a:pt x="8294465" y="704085"/>
                    <a:pt x="8363903" y="705133"/>
                  </a:cubicBezTo>
                  <a:cubicBezTo>
                    <a:pt x="8502777" y="706657"/>
                    <a:pt x="8640223" y="704180"/>
                    <a:pt x="8777764" y="698084"/>
                  </a:cubicBezTo>
                  <a:cubicBezTo>
                    <a:pt x="8912352" y="692083"/>
                    <a:pt x="9046845" y="682749"/>
                    <a:pt x="9182005" y="668366"/>
                  </a:cubicBezTo>
                  <a:lnTo>
                    <a:pt x="9182005" y="351088"/>
                  </a:lnTo>
                  <a:close/>
                </a:path>
              </a:pathLst>
            </a:custGeom>
            <a:solidFill>
              <a:schemeClr val="lt1">
                <a:alpha val="298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" name="Google Shape;169;p22"/>
            <p:cNvSpPr/>
            <p:nvPr/>
          </p:nvSpPr>
          <p:spPr>
            <a:xfrm>
              <a:off x="-305" y="3501488"/>
              <a:ext cx="12189238" cy="642209"/>
            </a:xfrm>
            <a:custGeom>
              <a:rect b="b" l="l" r="r" t="t"/>
              <a:pathLst>
                <a:path extrusionOk="0" h="544245" w="9182100">
                  <a:moveTo>
                    <a:pt x="9182100" y="154189"/>
                  </a:moveTo>
                  <a:cubicBezTo>
                    <a:pt x="9137618" y="157142"/>
                    <a:pt x="9092851" y="159904"/>
                    <a:pt x="9047702" y="162762"/>
                  </a:cubicBezTo>
                  <a:cubicBezTo>
                    <a:pt x="8917114" y="170668"/>
                    <a:pt x="8784717" y="178002"/>
                    <a:pt x="8652224" y="178287"/>
                  </a:cubicBezTo>
                  <a:cubicBezTo>
                    <a:pt x="8519732" y="178764"/>
                    <a:pt x="8387049" y="171239"/>
                    <a:pt x="8255603" y="161047"/>
                  </a:cubicBezTo>
                  <a:cubicBezTo>
                    <a:pt x="8189881" y="155904"/>
                    <a:pt x="8124539" y="149236"/>
                    <a:pt x="8060722" y="140854"/>
                  </a:cubicBezTo>
                  <a:cubicBezTo>
                    <a:pt x="8044815" y="138759"/>
                    <a:pt x="8029099" y="136473"/>
                    <a:pt x="8013478" y="134187"/>
                  </a:cubicBezTo>
                  <a:lnTo>
                    <a:pt x="7990428" y="130567"/>
                  </a:lnTo>
                  <a:lnTo>
                    <a:pt x="7964139" y="126853"/>
                  </a:lnTo>
                  <a:cubicBezTo>
                    <a:pt x="7946708" y="124376"/>
                    <a:pt x="7928896" y="121709"/>
                    <a:pt x="7911656" y="119518"/>
                  </a:cubicBezTo>
                  <a:lnTo>
                    <a:pt x="7860220" y="113232"/>
                  </a:lnTo>
                  <a:cubicBezTo>
                    <a:pt x="7723728" y="96277"/>
                    <a:pt x="7589044" y="83038"/>
                    <a:pt x="7453884" y="70369"/>
                  </a:cubicBezTo>
                  <a:cubicBezTo>
                    <a:pt x="7318915" y="57701"/>
                    <a:pt x="7184041" y="46366"/>
                    <a:pt x="7048976" y="36556"/>
                  </a:cubicBezTo>
                  <a:cubicBezTo>
                    <a:pt x="6981444" y="31793"/>
                    <a:pt x="6913912" y="26840"/>
                    <a:pt x="6846285" y="22649"/>
                  </a:cubicBezTo>
                  <a:cubicBezTo>
                    <a:pt x="6778657" y="18553"/>
                    <a:pt x="6710934" y="14934"/>
                    <a:pt x="6643212" y="11600"/>
                  </a:cubicBezTo>
                  <a:lnTo>
                    <a:pt x="6541485" y="7314"/>
                  </a:lnTo>
                  <a:cubicBezTo>
                    <a:pt x="6507576" y="5790"/>
                    <a:pt x="6473667" y="4647"/>
                    <a:pt x="6439567" y="3885"/>
                  </a:cubicBezTo>
                  <a:lnTo>
                    <a:pt x="6337459" y="1313"/>
                  </a:lnTo>
                  <a:lnTo>
                    <a:pt x="6234970" y="75"/>
                  </a:lnTo>
                  <a:cubicBezTo>
                    <a:pt x="6166295" y="-116"/>
                    <a:pt x="6097715" y="-116"/>
                    <a:pt x="6027802" y="2265"/>
                  </a:cubicBezTo>
                  <a:cubicBezTo>
                    <a:pt x="5993320" y="3123"/>
                    <a:pt x="5957412" y="4456"/>
                    <a:pt x="5921978" y="6552"/>
                  </a:cubicBezTo>
                  <a:cubicBezTo>
                    <a:pt x="5886546" y="8552"/>
                    <a:pt x="5851112" y="11124"/>
                    <a:pt x="5815965" y="14362"/>
                  </a:cubicBezTo>
                  <a:cubicBezTo>
                    <a:pt x="5674995" y="27126"/>
                    <a:pt x="5538597" y="48938"/>
                    <a:pt x="5408390" y="67036"/>
                  </a:cubicBezTo>
                  <a:cubicBezTo>
                    <a:pt x="5277993" y="85514"/>
                    <a:pt x="5151692" y="99039"/>
                    <a:pt x="5023866" y="103992"/>
                  </a:cubicBezTo>
                  <a:cubicBezTo>
                    <a:pt x="4960049" y="106660"/>
                    <a:pt x="4895946" y="107231"/>
                    <a:pt x="4831556" y="106374"/>
                  </a:cubicBezTo>
                  <a:cubicBezTo>
                    <a:pt x="4767167" y="105231"/>
                    <a:pt x="4702588" y="102468"/>
                    <a:pt x="4637723" y="98754"/>
                  </a:cubicBezTo>
                  <a:cubicBezTo>
                    <a:pt x="4572762" y="95230"/>
                    <a:pt x="4507992" y="88848"/>
                    <a:pt x="4442460" y="83038"/>
                  </a:cubicBezTo>
                  <a:cubicBezTo>
                    <a:pt x="4408837" y="80752"/>
                    <a:pt x="4375214" y="79228"/>
                    <a:pt x="4341686" y="77227"/>
                  </a:cubicBezTo>
                  <a:cubicBezTo>
                    <a:pt x="4308158" y="75227"/>
                    <a:pt x="4274534" y="73417"/>
                    <a:pt x="4241006" y="71989"/>
                  </a:cubicBezTo>
                  <a:cubicBezTo>
                    <a:pt x="4106895" y="65131"/>
                    <a:pt x="3971925" y="59797"/>
                    <a:pt x="3836956" y="54177"/>
                  </a:cubicBezTo>
                  <a:lnTo>
                    <a:pt x="3634549" y="45414"/>
                  </a:lnTo>
                  <a:lnTo>
                    <a:pt x="3533394" y="40461"/>
                  </a:lnTo>
                  <a:lnTo>
                    <a:pt x="3481959" y="37889"/>
                  </a:lnTo>
                  <a:cubicBezTo>
                    <a:pt x="3464719" y="37127"/>
                    <a:pt x="3447479" y="36079"/>
                    <a:pt x="3430238" y="35889"/>
                  </a:cubicBezTo>
                  <a:cubicBezTo>
                    <a:pt x="3292602" y="31126"/>
                    <a:pt x="3156299" y="33603"/>
                    <a:pt x="3020473" y="37603"/>
                  </a:cubicBezTo>
                  <a:cubicBezTo>
                    <a:pt x="2884741" y="41985"/>
                    <a:pt x="2749487" y="48843"/>
                    <a:pt x="2614422" y="56844"/>
                  </a:cubicBezTo>
                  <a:lnTo>
                    <a:pt x="2208657" y="81609"/>
                  </a:lnTo>
                  <a:cubicBezTo>
                    <a:pt x="2073116" y="89991"/>
                    <a:pt x="1937195" y="97515"/>
                    <a:pt x="1800606" y="107612"/>
                  </a:cubicBezTo>
                  <a:cubicBezTo>
                    <a:pt x="1732217" y="112184"/>
                    <a:pt x="1663827" y="117804"/>
                    <a:pt x="1594676" y="124948"/>
                  </a:cubicBezTo>
                  <a:lnTo>
                    <a:pt x="1491996" y="136568"/>
                  </a:lnTo>
                  <a:lnTo>
                    <a:pt x="1442942" y="141902"/>
                  </a:lnTo>
                  <a:lnTo>
                    <a:pt x="1418463" y="144664"/>
                  </a:lnTo>
                  <a:lnTo>
                    <a:pt x="1393984" y="146855"/>
                  </a:lnTo>
                  <a:cubicBezTo>
                    <a:pt x="1263491" y="159142"/>
                    <a:pt x="1134142" y="166667"/>
                    <a:pt x="1006697" y="169810"/>
                  </a:cubicBezTo>
                  <a:cubicBezTo>
                    <a:pt x="942975" y="172001"/>
                    <a:pt x="879729" y="171239"/>
                    <a:pt x="816864" y="170953"/>
                  </a:cubicBezTo>
                  <a:lnTo>
                    <a:pt x="769906" y="169715"/>
                  </a:lnTo>
                  <a:cubicBezTo>
                    <a:pt x="754285" y="169525"/>
                    <a:pt x="738569" y="169048"/>
                    <a:pt x="723043" y="168096"/>
                  </a:cubicBezTo>
                  <a:lnTo>
                    <a:pt x="676370" y="166286"/>
                  </a:lnTo>
                  <a:cubicBezTo>
                    <a:pt x="660845" y="165238"/>
                    <a:pt x="645414" y="164095"/>
                    <a:pt x="629888" y="163333"/>
                  </a:cubicBezTo>
                  <a:cubicBezTo>
                    <a:pt x="568071" y="159047"/>
                    <a:pt x="506540" y="154094"/>
                    <a:pt x="445484" y="146093"/>
                  </a:cubicBezTo>
                  <a:cubicBezTo>
                    <a:pt x="384524" y="137997"/>
                    <a:pt x="323850" y="128091"/>
                    <a:pt x="263366" y="115232"/>
                  </a:cubicBezTo>
                  <a:cubicBezTo>
                    <a:pt x="202787" y="102850"/>
                    <a:pt x="142589" y="87419"/>
                    <a:pt x="81439" y="70369"/>
                  </a:cubicBezTo>
                  <a:cubicBezTo>
                    <a:pt x="66199" y="66178"/>
                    <a:pt x="50864" y="61702"/>
                    <a:pt x="35338" y="57034"/>
                  </a:cubicBezTo>
                  <a:lnTo>
                    <a:pt x="0" y="46652"/>
                  </a:lnTo>
                  <a:lnTo>
                    <a:pt x="0" y="426795"/>
                  </a:lnTo>
                  <a:cubicBezTo>
                    <a:pt x="58198" y="446416"/>
                    <a:pt x="117920" y="464323"/>
                    <a:pt x="178594" y="479658"/>
                  </a:cubicBezTo>
                  <a:cubicBezTo>
                    <a:pt x="319850" y="514901"/>
                    <a:pt x="465582" y="537094"/>
                    <a:pt x="610457" y="542619"/>
                  </a:cubicBezTo>
                  <a:cubicBezTo>
                    <a:pt x="682943" y="545953"/>
                    <a:pt x="755142" y="543762"/>
                    <a:pt x="826865" y="539666"/>
                  </a:cubicBezTo>
                  <a:cubicBezTo>
                    <a:pt x="898398" y="534523"/>
                    <a:pt x="969645" y="526903"/>
                    <a:pt x="1039654" y="515187"/>
                  </a:cubicBezTo>
                  <a:cubicBezTo>
                    <a:pt x="1180052" y="492517"/>
                    <a:pt x="1316736" y="457751"/>
                    <a:pt x="1449705" y="415270"/>
                  </a:cubicBezTo>
                  <a:cubicBezTo>
                    <a:pt x="1483138" y="405364"/>
                    <a:pt x="1515809" y="393172"/>
                    <a:pt x="1548765" y="382123"/>
                  </a:cubicBezTo>
                  <a:lnTo>
                    <a:pt x="1642872" y="349261"/>
                  </a:lnTo>
                  <a:cubicBezTo>
                    <a:pt x="1705261" y="328211"/>
                    <a:pt x="1768983" y="308208"/>
                    <a:pt x="1832991" y="289158"/>
                  </a:cubicBezTo>
                  <a:cubicBezTo>
                    <a:pt x="1961198" y="251821"/>
                    <a:pt x="2091404" y="219435"/>
                    <a:pt x="2222754" y="193623"/>
                  </a:cubicBezTo>
                  <a:cubicBezTo>
                    <a:pt x="2354199" y="168382"/>
                    <a:pt x="2486882" y="149332"/>
                    <a:pt x="2620137" y="138378"/>
                  </a:cubicBezTo>
                  <a:cubicBezTo>
                    <a:pt x="2753392" y="127424"/>
                    <a:pt x="2887123" y="122947"/>
                    <a:pt x="3020473" y="127234"/>
                  </a:cubicBezTo>
                  <a:cubicBezTo>
                    <a:pt x="3087148" y="129043"/>
                    <a:pt x="3153632" y="133711"/>
                    <a:pt x="3219736" y="139807"/>
                  </a:cubicBezTo>
                  <a:cubicBezTo>
                    <a:pt x="3252788" y="143426"/>
                    <a:pt x="3285839" y="146760"/>
                    <a:pt x="3318605" y="151713"/>
                  </a:cubicBezTo>
                  <a:lnTo>
                    <a:pt x="3367754" y="158666"/>
                  </a:lnTo>
                  <a:cubicBezTo>
                    <a:pt x="3384042" y="161238"/>
                    <a:pt x="3400330" y="164000"/>
                    <a:pt x="3416618" y="166858"/>
                  </a:cubicBezTo>
                  <a:cubicBezTo>
                    <a:pt x="3432905" y="169525"/>
                    <a:pt x="3449003" y="172954"/>
                    <a:pt x="3465195" y="176097"/>
                  </a:cubicBezTo>
                  <a:cubicBezTo>
                    <a:pt x="3481483" y="179431"/>
                    <a:pt x="3497199" y="182288"/>
                    <a:pt x="3513868" y="185908"/>
                  </a:cubicBezTo>
                  <a:lnTo>
                    <a:pt x="3612737" y="207625"/>
                  </a:lnTo>
                  <a:lnTo>
                    <a:pt x="3810381" y="252106"/>
                  </a:lnTo>
                  <a:cubicBezTo>
                    <a:pt x="3942112" y="282015"/>
                    <a:pt x="4073843" y="312590"/>
                    <a:pt x="4206621" y="339736"/>
                  </a:cubicBezTo>
                  <a:cubicBezTo>
                    <a:pt x="4239768" y="346785"/>
                    <a:pt x="4272915" y="353452"/>
                    <a:pt x="4306062" y="359834"/>
                  </a:cubicBezTo>
                  <a:cubicBezTo>
                    <a:pt x="4339209" y="366216"/>
                    <a:pt x="4372356" y="372979"/>
                    <a:pt x="4405503" y="378979"/>
                  </a:cubicBezTo>
                  <a:cubicBezTo>
                    <a:pt x="4473416" y="389266"/>
                    <a:pt x="4542378" y="398410"/>
                    <a:pt x="4611529" y="405745"/>
                  </a:cubicBezTo>
                  <a:cubicBezTo>
                    <a:pt x="4749832" y="420794"/>
                    <a:pt x="4890326" y="428795"/>
                    <a:pt x="5031677" y="427462"/>
                  </a:cubicBezTo>
                  <a:cubicBezTo>
                    <a:pt x="5102352" y="426985"/>
                    <a:pt x="5173028" y="423747"/>
                    <a:pt x="5243227" y="418699"/>
                  </a:cubicBezTo>
                  <a:cubicBezTo>
                    <a:pt x="5313427" y="413650"/>
                    <a:pt x="5382959" y="406030"/>
                    <a:pt x="5451062" y="398029"/>
                  </a:cubicBezTo>
                  <a:cubicBezTo>
                    <a:pt x="5587651" y="381551"/>
                    <a:pt x="5717381" y="362501"/>
                    <a:pt x="5844635" y="353071"/>
                  </a:cubicBezTo>
                  <a:cubicBezTo>
                    <a:pt x="5876544" y="350690"/>
                    <a:pt x="5908262" y="348404"/>
                    <a:pt x="5939981" y="346975"/>
                  </a:cubicBezTo>
                  <a:cubicBezTo>
                    <a:pt x="5971794" y="345356"/>
                    <a:pt x="6003036" y="344308"/>
                    <a:pt x="6035898" y="344118"/>
                  </a:cubicBezTo>
                  <a:cubicBezTo>
                    <a:pt x="6100477" y="343070"/>
                    <a:pt x="6166390" y="343356"/>
                    <a:pt x="6232303" y="343642"/>
                  </a:cubicBezTo>
                  <a:cubicBezTo>
                    <a:pt x="6364415" y="344880"/>
                    <a:pt x="6497669" y="347833"/>
                    <a:pt x="6630924" y="351071"/>
                  </a:cubicBezTo>
                  <a:lnTo>
                    <a:pt x="6831140" y="356596"/>
                  </a:lnTo>
                  <a:lnTo>
                    <a:pt x="7031545" y="362501"/>
                  </a:lnTo>
                  <a:cubicBezTo>
                    <a:pt x="7165086" y="367454"/>
                    <a:pt x="7298818" y="371835"/>
                    <a:pt x="7432262" y="378408"/>
                  </a:cubicBezTo>
                  <a:cubicBezTo>
                    <a:pt x="7565518" y="384790"/>
                    <a:pt x="7699153" y="392124"/>
                    <a:pt x="7830312" y="402506"/>
                  </a:cubicBezTo>
                  <a:lnTo>
                    <a:pt x="7879270" y="406792"/>
                  </a:lnTo>
                  <a:lnTo>
                    <a:pt x="7926895" y="411745"/>
                  </a:lnTo>
                  <a:lnTo>
                    <a:pt x="7977569" y="417175"/>
                  </a:lnTo>
                  <a:cubicBezTo>
                    <a:pt x="7995380" y="418984"/>
                    <a:pt x="8013097" y="420699"/>
                    <a:pt x="8030623" y="422127"/>
                  </a:cubicBezTo>
                  <a:cubicBezTo>
                    <a:pt x="8100632" y="427843"/>
                    <a:pt x="8169402" y="431748"/>
                    <a:pt x="8237982" y="435177"/>
                  </a:cubicBezTo>
                  <a:cubicBezTo>
                    <a:pt x="8375047" y="442035"/>
                    <a:pt x="8511254" y="444511"/>
                    <a:pt x="8647748" y="449464"/>
                  </a:cubicBezTo>
                  <a:cubicBezTo>
                    <a:pt x="8715946" y="451750"/>
                    <a:pt x="8784336" y="454513"/>
                    <a:pt x="8852821" y="456132"/>
                  </a:cubicBezTo>
                  <a:cubicBezTo>
                    <a:pt x="8887111" y="456989"/>
                    <a:pt x="8921401" y="457751"/>
                    <a:pt x="8955786" y="458132"/>
                  </a:cubicBezTo>
                  <a:cubicBezTo>
                    <a:pt x="8990171" y="458323"/>
                    <a:pt x="9024651" y="458227"/>
                    <a:pt x="9059227" y="457751"/>
                  </a:cubicBezTo>
                  <a:cubicBezTo>
                    <a:pt x="9099995" y="456989"/>
                    <a:pt x="9140857" y="455275"/>
                    <a:pt x="9182005" y="452512"/>
                  </a:cubicBezTo>
                  <a:lnTo>
                    <a:pt x="9182005" y="154189"/>
                  </a:lnTo>
                  <a:close/>
                </a:path>
              </a:pathLst>
            </a:custGeom>
            <a:solidFill>
              <a:schemeClr val="lt1">
                <a:alpha val="298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" name="Google Shape;170;p22"/>
            <p:cNvSpPr/>
            <p:nvPr/>
          </p:nvSpPr>
          <p:spPr>
            <a:xfrm>
              <a:off x="-305" y="3614750"/>
              <a:ext cx="12189238" cy="1202540"/>
            </a:xfrm>
            <a:custGeom>
              <a:rect b="b" l="l" r="r" t="t"/>
              <a:pathLst>
                <a:path extrusionOk="0" h="1019102" w="9182100">
                  <a:moveTo>
                    <a:pt x="0" y="1019102"/>
                  </a:moveTo>
                  <a:lnTo>
                    <a:pt x="9182100" y="1019102"/>
                  </a:lnTo>
                  <a:lnTo>
                    <a:pt x="9182100" y="273009"/>
                  </a:lnTo>
                  <a:cubicBezTo>
                    <a:pt x="9143429" y="275485"/>
                    <a:pt x="9104662" y="277200"/>
                    <a:pt x="9065895" y="278343"/>
                  </a:cubicBezTo>
                  <a:cubicBezTo>
                    <a:pt x="8798243" y="285201"/>
                    <a:pt x="8529066" y="277009"/>
                    <a:pt x="8261890" y="257769"/>
                  </a:cubicBezTo>
                  <a:cubicBezTo>
                    <a:pt x="8187024" y="251863"/>
                    <a:pt x="8112443" y="245386"/>
                    <a:pt x="8038624" y="235956"/>
                  </a:cubicBezTo>
                  <a:cubicBezTo>
                    <a:pt x="7980140" y="228051"/>
                    <a:pt x="7920228" y="219002"/>
                    <a:pt x="7862221" y="213097"/>
                  </a:cubicBezTo>
                  <a:cubicBezTo>
                    <a:pt x="7322439" y="159280"/>
                    <a:pt x="6780943" y="130991"/>
                    <a:pt x="6238780" y="126419"/>
                  </a:cubicBezTo>
                  <a:cubicBezTo>
                    <a:pt x="6102477" y="126324"/>
                    <a:pt x="5964745" y="128800"/>
                    <a:pt x="5828729" y="142421"/>
                  </a:cubicBezTo>
                  <a:cubicBezTo>
                    <a:pt x="5624703" y="162328"/>
                    <a:pt x="5429441" y="202048"/>
                    <a:pt x="5227606" y="219764"/>
                  </a:cubicBezTo>
                  <a:cubicBezTo>
                    <a:pt x="4950238" y="245767"/>
                    <a:pt x="4670393" y="228527"/>
                    <a:pt x="4394359" y="190713"/>
                  </a:cubicBezTo>
                  <a:cubicBezTo>
                    <a:pt x="4193381" y="163090"/>
                    <a:pt x="3988880" y="147755"/>
                    <a:pt x="3789236" y="107655"/>
                  </a:cubicBezTo>
                  <a:cubicBezTo>
                    <a:pt x="3660743" y="85271"/>
                    <a:pt x="3520249" y="51648"/>
                    <a:pt x="3391567" y="30502"/>
                  </a:cubicBezTo>
                  <a:cubicBezTo>
                    <a:pt x="2990469" y="-28553"/>
                    <a:pt x="2579370" y="5928"/>
                    <a:pt x="2180177" y="67745"/>
                  </a:cubicBezTo>
                  <a:cubicBezTo>
                    <a:pt x="1965198" y="103273"/>
                    <a:pt x="1751648" y="146136"/>
                    <a:pt x="1543336" y="209953"/>
                  </a:cubicBezTo>
                  <a:cubicBezTo>
                    <a:pt x="1456087" y="238528"/>
                    <a:pt x="1365885" y="264627"/>
                    <a:pt x="1276731" y="286439"/>
                  </a:cubicBezTo>
                  <a:cubicBezTo>
                    <a:pt x="1001173" y="335398"/>
                    <a:pt x="716471" y="346923"/>
                    <a:pt x="441293" y="292345"/>
                  </a:cubicBezTo>
                  <a:cubicBezTo>
                    <a:pt x="285655" y="263198"/>
                    <a:pt x="143923" y="198237"/>
                    <a:pt x="0" y="135563"/>
                  </a:cubicBezTo>
                  <a:lnTo>
                    <a:pt x="0" y="101910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1" name="Google Shape;171;p22"/>
          <p:cNvSpPr txBox="1"/>
          <p:nvPr/>
        </p:nvSpPr>
        <p:spPr>
          <a:xfrm>
            <a:off x="2335427" y="555812"/>
            <a:ext cx="9152700" cy="61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7500" lnSpcReduction="20000"/>
          </a:bodyPr>
          <a:lstStyle/>
          <a:p>
            <a:pPr indent="0" lvl="0" marL="0" marR="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br>
              <a:rPr lang="en-IN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IN" sz="6000">
                <a:solidFill>
                  <a:srgbClr val="C00000"/>
                </a:solidFill>
                <a:latin typeface="Algerian"/>
                <a:ea typeface="Algerian"/>
                <a:cs typeface="Algerian"/>
                <a:sym typeface="Algerian"/>
              </a:rPr>
              <a:t>HEALTH CARE</a:t>
            </a:r>
            <a:endParaRPr/>
          </a:p>
          <a:p>
            <a:pPr indent="0" lvl="0" marL="0" marR="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ct val="100000"/>
              <a:buFont typeface="Algerian"/>
              <a:buNone/>
            </a:pPr>
            <a:r>
              <a:rPr lang="en-IN" sz="6000">
                <a:solidFill>
                  <a:srgbClr val="002060"/>
                </a:solidFill>
                <a:latin typeface="Algerian"/>
                <a:ea typeface="Algerian"/>
                <a:cs typeface="Algerian"/>
                <a:sym typeface="Algerian"/>
              </a:rPr>
              <a:t>PERSONAL CARE</a:t>
            </a:r>
            <a:endParaRPr/>
          </a:p>
          <a:p>
            <a:pPr indent="0" lvl="0" marL="0" marR="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100000"/>
              <a:buFont typeface="Algerian"/>
              <a:buNone/>
            </a:pPr>
            <a:r>
              <a:rPr lang="en-IN" sz="6000">
                <a:solidFill>
                  <a:srgbClr val="FF0000"/>
                </a:solidFill>
                <a:latin typeface="Algerian"/>
                <a:ea typeface="Algerian"/>
                <a:cs typeface="Algerian"/>
                <a:sym typeface="Algerian"/>
              </a:rPr>
              <a:t>FOOD AND BEVERAGE</a:t>
            </a:r>
            <a:endParaRPr/>
          </a:p>
          <a:p>
            <a:pPr indent="0" lvl="0" marL="0" marR="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ct val="100000"/>
              <a:buFont typeface="Algerian"/>
              <a:buNone/>
            </a:pPr>
            <a:r>
              <a:rPr b="1" lang="en-IN" sz="6000">
                <a:solidFill>
                  <a:srgbClr val="0070C0"/>
                </a:solidFill>
                <a:latin typeface="Algerian"/>
                <a:ea typeface="Algerian"/>
                <a:cs typeface="Algerian"/>
                <a:sym typeface="Algerian"/>
              </a:rPr>
              <a:t>HOME CARE</a:t>
            </a:r>
            <a:endParaRPr/>
          </a:p>
          <a:p>
            <a:pPr indent="0" lvl="0" marL="0" marR="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ct val="100000"/>
              <a:buFont typeface="Algerian"/>
              <a:buNone/>
            </a:pPr>
            <a:r>
              <a:rPr b="1" lang="en-IN" sz="6000">
                <a:solidFill>
                  <a:srgbClr val="00B050"/>
                </a:solidFill>
                <a:latin typeface="Algerian"/>
                <a:ea typeface="Algerian"/>
                <a:cs typeface="Algerian"/>
                <a:sym typeface="Algerian"/>
              </a:rPr>
              <a:t>AGRO CARE</a:t>
            </a:r>
            <a:endParaRPr b="1" sz="5300">
              <a:solidFill>
                <a:srgbClr val="00B050"/>
              </a:solidFill>
              <a:latin typeface="Algerian"/>
              <a:ea typeface="Algerian"/>
              <a:cs typeface="Algerian"/>
              <a:sym typeface="Algerian"/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112"/>
          <p:cNvSpPr txBox="1"/>
          <p:nvPr/>
        </p:nvSpPr>
        <p:spPr>
          <a:xfrm>
            <a:off x="116541" y="-26896"/>
            <a:ext cx="12075600" cy="18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br>
              <a:rPr b="0" i="0" lang="en-IN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113"/>
          <p:cNvSpPr txBox="1"/>
          <p:nvPr/>
        </p:nvSpPr>
        <p:spPr>
          <a:xfrm>
            <a:off x="116541" y="-26896"/>
            <a:ext cx="12075600" cy="18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br>
              <a:rPr b="0" i="0" lang="en-IN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114"/>
          <p:cNvSpPr txBox="1"/>
          <p:nvPr/>
        </p:nvSpPr>
        <p:spPr>
          <a:xfrm>
            <a:off x="116541" y="-26896"/>
            <a:ext cx="12075600" cy="18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br>
              <a:rPr b="0" i="0" lang="en-IN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115"/>
          <p:cNvSpPr txBox="1"/>
          <p:nvPr/>
        </p:nvSpPr>
        <p:spPr>
          <a:xfrm>
            <a:off x="116541" y="-26896"/>
            <a:ext cx="12075600" cy="18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br>
              <a:rPr b="0" i="0" lang="en-IN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116"/>
          <p:cNvSpPr txBox="1"/>
          <p:nvPr/>
        </p:nvSpPr>
        <p:spPr>
          <a:xfrm>
            <a:off x="116541" y="-26896"/>
            <a:ext cx="12075600" cy="18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br>
              <a:rPr b="0" i="0" lang="en-IN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117"/>
          <p:cNvSpPr txBox="1"/>
          <p:nvPr/>
        </p:nvSpPr>
        <p:spPr>
          <a:xfrm>
            <a:off x="116541" y="-26896"/>
            <a:ext cx="12075600" cy="18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br>
              <a:rPr b="0" i="0" lang="en-IN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p118"/>
          <p:cNvSpPr txBox="1"/>
          <p:nvPr/>
        </p:nvSpPr>
        <p:spPr>
          <a:xfrm>
            <a:off x="116541" y="-26896"/>
            <a:ext cx="12075600" cy="18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br>
              <a:rPr b="0" i="0" lang="en-IN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119"/>
          <p:cNvSpPr txBox="1"/>
          <p:nvPr/>
        </p:nvSpPr>
        <p:spPr>
          <a:xfrm>
            <a:off x="116541" y="-26896"/>
            <a:ext cx="12075600" cy="18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br>
              <a:rPr b="0" i="0" lang="en-IN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p120"/>
          <p:cNvSpPr txBox="1"/>
          <p:nvPr/>
        </p:nvSpPr>
        <p:spPr>
          <a:xfrm>
            <a:off x="116541" y="-26896"/>
            <a:ext cx="12075600" cy="18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br>
              <a:rPr b="0" i="0" lang="en-IN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121"/>
          <p:cNvSpPr txBox="1"/>
          <p:nvPr/>
        </p:nvSpPr>
        <p:spPr>
          <a:xfrm>
            <a:off x="116541" y="-26896"/>
            <a:ext cx="12075600" cy="18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br>
              <a:rPr b="0" i="0" lang="en-IN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3"/>
          <p:cNvSpPr txBox="1"/>
          <p:nvPr/>
        </p:nvSpPr>
        <p:spPr>
          <a:xfrm>
            <a:off x="116541" y="-26896"/>
            <a:ext cx="12075600" cy="18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br>
              <a:rPr b="0" i="0" lang="en-IN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7" name="Google Shape;17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3312" y="76201"/>
            <a:ext cx="4468649" cy="670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37337" y="76200"/>
            <a:ext cx="4468649" cy="670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122"/>
          <p:cNvSpPr txBox="1"/>
          <p:nvPr/>
        </p:nvSpPr>
        <p:spPr>
          <a:xfrm>
            <a:off x="116541" y="-26896"/>
            <a:ext cx="12075600" cy="18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br>
              <a:rPr b="0" i="0" lang="en-IN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123"/>
          <p:cNvSpPr txBox="1"/>
          <p:nvPr/>
        </p:nvSpPr>
        <p:spPr>
          <a:xfrm>
            <a:off x="116541" y="-26896"/>
            <a:ext cx="12075600" cy="18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br>
              <a:rPr b="0" i="0" lang="en-IN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124"/>
          <p:cNvSpPr txBox="1"/>
          <p:nvPr/>
        </p:nvSpPr>
        <p:spPr>
          <a:xfrm>
            <a:off x="116541" y="-26896"/>
            <a:ext cx="12075600" cy="18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br>
              <a:rPr b="0" i="0" lang="en-IN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125"/>
          <p:cNvSpPr txBox="1"/>
          <p:nvPr/>
        </p:nvSpPr>
        <p:spPr>
          <a:xfrm>
            <a:off x="116541" y="-26896"/>
            <a:ext cx="12075600" cy="18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br>
              <a:rPr b="0" i="0" lang="en-IN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126"/>
          <p:cNvSpPr txBox="1"/>
          <p:nvPr/>
        </p:nvSpPr>
        <p:spPr>
          <a:xfrm>
            <a:off x="116541" y="-26896"/>
            <a:ext cx="12075600" cy="18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br>
              <a:rPr b="0" i="0" lang="en-IN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127"/>
          <p:cNvSpPr txBox="1"/>
          <p:nvPr/>
        </p:nvSpPr>
        <p:spPr>
          <a:xfrm>
            <a:off x="116541" y="-26896"/>
            <a:ext cx="12075600" cy="18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br>
              <a:rPr b="0" i="0" lang="en-IN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p128"/>
          <p:cNvSpPr txBox="1"/>
          <p:nvPr/>
        </p:nvSpPr>
        <p:spPr>
          <a:xfrm>
            <a:off x="116541" y="-26896"/>
            <a:ext cx="12075600" cy="18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br>
              <a:rPr b="0" i="0" lang="en-IN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129"/>
          <p:cNvSpPr txBox="1"/>
          <p:nvPr/>
        </p:nvSpPr>
        <p:spPr>
          <a:xfrm>
            <a:off x="116541" y="-26896"/>
            <a:ext cx="12075600" cy="18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br>
              <a:rPr b="0" i="0" lang="en-IN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p130"/>
          <p:cNvSpPr txBox="1"/>
          <p:nvPr/>
        </p:nvSpPr>
        <p:spPr>
          <a:xfrm>
            <a:off x="116541" y="-26896"/>
            <a:ext cx="12075600" cy="18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br>
              <a:rPr b="0" i="0" lang="en-IN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131"/>
          <p:cNvSpPr txBox="1"/>
          <p:nvPr/>
        </p:nvSpPr>
        <p:spPr>
          <a:xfrm>
            <a:off x="116541" y="-26896"/>
            <a:ext cx="12075600" cy="18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br>
              <a:rPr b="0" i="0" lang="en-IN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4"/>
          <p:cNvSpPr txBox="1"/>
          <p:nvPr/>
        </p:nvSpPr>
        <p:spPr>
          <a:xfrm>
            <a:off x="116541" y="-26896"/>
            <a:ext cx="12075600" cy="18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br>
              <a:rPr b="0" i="0" lang="en-IN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4" name="Google Shape;18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5033" y="189038"/>
            <a:ext cx="4318251" cy="6479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17803" y="189038"/>
            <a:ext cx="4318251" cy="64799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132"/>
          <p:cNvSpPr txBox="1"/>
          <p:nvPr/>
        </p:nvSpPr>
        <p:spPr>
          <a:xfrm>
            <a:off x="116541" y="-26896"/>
            <a:ext cx="12075600" cy="18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br>
              <a:rPr b="0" i="0" lang="en-IN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33"/>
          <p:cNvSpPr txBox="1"/>
          <p:nvPr/>
        </p:nvSpPr>
        <p:spPr>
          <a:xfrm>
            <a:off x="116541" y="-26896"/>
            <a:ext cx="12075600" cy="18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br>
              <a:rPr b="0" i="0" lang="en-IN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134"/>
          <p:cNvSpPr txBox="1"/>
          <p:nvPr/>
        </p:nvSpPr>
        <p:spPr>
          <a:xfrm>
            <a:off x="116541" y="-26896"/>
            <a:ext cx="12075600" cy="18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br>
              <a:rPr b="0" i="0" lang="en-IN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135"/>
          <p:cNvSpPr txBox="1"/>
          <p:nvPr/>
        </p:nvSpPr>
        <p:spPr>
          <a:xfrm>
            <a:off x="116541" y="-26896"/>
            <a:ext cx="12075600" cy="18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br>
              <a:rPr b="0" i="0" lang="en-IN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136"/>
          <p:cNvSpPr txBox="1"/>
          <p:nvPr/>
        </p:nvSpPr>
        <p:spPr>
          <a:xfrm>
            <a:off x="116541" y="-26896"/>
            <a:ext cx="12075600" cy="18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br>
              <a:rPr b="0" i="0" lang="en-IN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p137"/>
          <p:cNvSpPr txBox="1"/>
          <p:nvPr/>
        </p:nvSpPr>
        <p:spPr>
          <a:xfrm>
            <a:off x="116541" y="-26896"/>
            <a:ext cx="12075600" cy="18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br>
              <a:rPr b="0" i="0" lang="en-IN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38"/>
          <p:cNvSpPr txBox="1"/>
          <p:nvPr/>
        </p:nvSpPr>
        <p:spPr>
          <a:xfrm>
            <a:off x="116541" y="-26896"/>
            <a:ext cx="12075600" cy="18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br>
              <a:rPr b="0" i="0" lang="en-IN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p139"/>
          <p:cNvSpPr txBox="1"/>
          <p:nvPr/>
        </p:nvSpPr>
        <p:spPr>
          <a:xfrm>
            <a:off x="116541" y="-26896"/>
            <a:ext cx="12075600" cy="18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br>
              <a:rPr b="0" i="0" lang="en-IN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p140"/>
          <p:cNvSpPr txBox="1"/>
          <p:nvPr/>
        </p:nvSpPr>
        <p:spPr>
          <a:xfrm>
            <a:off x="116541" y="-26896"/>
            <a:ext cx="12075600" cy="18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br>
              <a:rPr b="0" i="0" lang="en-IN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141"/>
          <p:cNvSpPr txBox="1"/>
          <p:nvPr/>
        </p:nvSpPr>
        <p:spPr>
          <a:xfrm>
            <a:off x="116541" y="-26896"/>
            <a:ext cx="12075600" cy="18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br>
              <a:rPr b="0" i="0" lang="en-IN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5"/>
          <p:cNvSpPr txBox="1"/>
          <p:nvPr/>
        </p:nvSpPr>
        <p:spPr>
          <a:xfrm>
            <a:off x="795266" y="-409597"/>
            <a:ext cx="12075600" cy="18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br>
              <a:rPr b="0" i="0" lang="en-IN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1" name="Google Shape;19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5348" y="246863"/>
            <a:ext cx="4241176" cy="6364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82398" y="246871"/>
            <a:ext cx="4241176" cy="63642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142"/>
          <p:cNvSpPr txBox="1"/>
          <p:nvPr/>
        </p:nvSpPr>
        <p:spPr>
          <a:xfrm>
            <a:off x="116541" y="-26896"/>
            <a:ext cx="12075600" cy="18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br>
              <a:rPr b="0" i="0" lang="en-IN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p143"/>
          <p:cNvSpPr txBox="1"/>
          <p:nvPr/>
        </p:nvSpPr>
        <p:spPr>
          <a:xfrm>
            <a:off x="116541" y="-26896"/>
            <a:ext cx="12075600" cy="18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br>
              <a:rPr b="0" i="0" lang="en-IN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6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p144"/>
          <p:cNvSpPr txBox="1"/>
          <p:nvPr/>
        </p:nvSpPr>
        <p:spPr>
          <a:xfrm>
            <a:off x="116541" y="-26896"/>
            <a:ext cx="12075600" cy="18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br>
              <a:rPr b="0" i="0" lang="en-IN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p145"/>
          <p:cNvSpPr txBox="1"/>
          <p:nvPr/>
        </p:nvSpPr>
        <p:spPr>
          <a:xfrm>
            <a:off x="116541" y="-26896"/>
            <a:ext cx="12075600" cy="18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br>
              <a:rPr b="0" i="0" lang="en-IN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6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p146"/>
          <p:cNvSpPr txBox="1"/>
          <p:nvPr/>
        </p:nvSpPr>
        <p:spPr>
          <a:xfrm>
            <a:off x="116541" y="-26896"/>
            <a:ext cx="12075600" cy="18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br>
              <a:rPr b="0" i="0" lang="en-IN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147"/>
          <p:cNvSpPr txBox="1"/>
          <p:nvPr/>
        </p:nvSpPr>
        <p:spPr>
          <a:xfrm>
            <a:off x="116541" y="-26896"/>
            <a:ext cx="12075600" cy="18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br>
              <a:rPr b="0" i="0" lang="en-IN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6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p148"/>
          <p:cNvSpPr txBox="1"/>
          <p:nvPr/>
        </p:nvSpPr>
        <p:spPr>
          <a:xfrm>
            <a:off x="116541" y="-26896"/>
            <a:ext cx="12075600" cy="18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br>
              <a:rPr b="0" i="0" lang="en-IN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p149"/>
          <p:cNvSpPr txBox="1"/>
          <p:nvPr/>
        </p:nvSpPr>
        <p:spPr>
          <a:xfrm>
            <a:off x="116541" y="-26896"/>
            <a:ext cx="12075600" cy="18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br>
              <a:rPr b="0" i="0" lang="en-IN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6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p150"/>
          <p:cNvSpPr txBox="1"/>
          <p:nvPr/>
        </p:nvSpPr>
        <p:spPr>
          <a:xfrm>
            <a:off x="116541" y="-26896"/>
            <a:ext cx="12075600" cy="18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br>
              <a:rPr b="0" i="0" lang="en-IN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p151"/>
          <p:cNvSpPr txBox="1"/>
          <p:nvPr/>
        </p:nvSpPr>
        <p:spPr>
          <a:xfrm>
            <a:off x="116541" y="-26896"/>
            <a:ext cx="12075600" cy="18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br>
              <a:rPr b="0" i="0" lang="en-IN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6"/>
          <p:cNvSpPr txBox="1"/>
          <p:nvPr/>
        </p:nvSpPr>
        <p:spPr>
          <a:xfrm>
            <a:off x="116541" y="-26896"/>
            <a:ext cx="12075600" cy="18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br>
              <a:rPr b="0" i="0" lang="en-IN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8" name="Google Shape;19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9133" y="254101"/>
            <a:ext cx="4231550" cy="63498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04873" y="254089"/>
            <a:ext cx="4231550" cy="63498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6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p152"/>
          <p:cNvSpPr txBox="1"/>
          <p:nvPr/>
        </p:nvSpPr>
        <p:spPr>
          <a:xfrm>
            <a:off x="116541" y="-26896"/>
            <a:ext cx="12075600" cy="18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br>
              <a:rPr b="0" i="0" lang="en-IN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p153"/>
          <p:cNvSpPr txBox="1"/>
          <p:nvPr/>
        </p:nvSpPr>
        <p:spPr>
          <a:xfrm>
            <a:off x="116541" y="-26896"/>
            <a:ext cx="12075600" cy="18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br>
              <a:rPr b="0" i="0" lang="en-IN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6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p154"/>
          <p:cNvSpPr txBox="1"/>
          <p:nvPr/>
        </p:nvSpPr>
        <p:spPr>
          <a:xfrm>
            <a:off x="116541" y="-26896"/>
            <a:ext cx="12075600" cy="18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br>
              <a:rPr b="0" i="0" lang="en-IN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55"/>
          <p:cNvSpPr txBox="1"/>
          <p:nvPr/>
        </p:nvSpPr>
        <p:spPr>
          <a:xfrm>
            <a:off x="116541" y="-26896"/>
            <a:ext cx="12075600" cy="18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br>
              <a:rPr b="0" i="0" lang="en-IN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6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p156"/>
          <p:cNvSpPr txBox="1"/>
          <p:nvPr/>
        </p:nvSpPr>
        <p:spPr>
          <a:xfrm>
            <a:off x="116541" y="-26896"/>
            <a:ext cx="12075600" cy="18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br>
              <a:rPr b="0" i="0" lang="en-IN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p157"/>
          <p:cNvSpPr txBox="1"/>
          <p:nvPr/>
        </p:nvSpPr>
        <p:spPr>
          <a:xfrm>
            <a:off x="116541" y="-26896"/>
            <a:ext cx="12075600" cy="18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br>
              <a:rPr b="0" i="0" lang="en-IN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58"/>
          <p:cNvSpPr txBox="1"/>
          <p:nvPr/>
        </p:nvSpPr>
        <p:spPr>
          <a:xfrm>
            <a:off x="116541" y="-26896"/>
            <a:ext cx="12075600" cy="18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br>
              <a:rPr b="0" i="0" lang="en-IN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159"/>
          <p:cNvSpPr txBox="1"/>
          <p:nvPr/>
        </p:nvSpPr>
        <p:spPr>
          <a:xfrm>
            <a:off x="116541" y="-26896"/>
            <a:ext cx="12075600" cy="18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br>
              <a:rPr b="0" i="0" lang="en-IN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6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p160"/>
          <p:cNvSpPr txBox="1"/>
          <p:nvPr/>
        </p:nvSpPr>
        <p:spPr>
          <a:xfrm>
            <a:off x="116541" y="-26896"/>
            <a:ext cx="12075600" cy="18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br>
              <a:rPr b="0" i="0" lang="en-IN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p161"/>
          <p:cNvSpPr txBox="1"/>
          <p:nvPr/>
        </p:nvSpPr>
        <p:spPr>
          <a:xfrm>
            <a:off x="116541" y="-26896"/>
            <a:ext cx="12075600" cy="18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br>
              <a:rPr b="0" i="0" lang="en-IN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7"/>
          <p:cNvSpPr txBox="1"/>
          <p:nvPr/>
        </p:nvSpPr>
        <p:spPr>
          <a:xfrm>
            <a:off x="116541" y="-26896"/>
            <a:ext cx="12075600" cy="18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br>
              <a:rPr b="0" i="0" lang="en-IN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5" name="Google Shape;20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6602" y="270963"/>
            <a:ext cx="4209075" cy="6316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36081" y="270952"/>
            <a:ext cx="4209075" cy="63160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6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p162"/>
          <p:cNvSpPr txBox="1"/>
          <p:nvPr/>
        </p:nvSpPr>
        <p:spPr>
          <a:xfrm>
            <a:off x="116541" y="-26896"/>
            <a:ext cx="12075600" cy="18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br>
              <a:rPr b="0" i="0" lang="en-IN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p163"/>
          <p:cNvSpPr txBox="1"/>
          <p:nvPr/>
        </p:nvSpPr>
        <p:spPr>
          <a:xfrm>
            <a:off x="116541" y="-26896"/>
            <a:ext cx="12075600" cy="18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br>
              <a:rPr b="0" i="0" lang="en-IN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164"/>
          <p:cNvSpPr txBox="1"/>
          <p:nvPr/>
        </p:nvSpPr>
        <p:spPr>
          <a:xfrm>
            <a:off x="116541" y="-26896"/>
            <a:ext cx="12075600" cy="18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br>
              <a:rPr b="0" i="0" lang="en-IN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p165"/>
          <p:cNvSpPr txBox="1"/>
          <p:nvPr/>
        </p:nvSpPr>
        <p:spPr>
          <a:xfrm>
            <a:off x="116541" y="-26896"/>
            <a:ext cx="12075600" cy="18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br>
              <a:rPr b="0" i="0" lang="en-IN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6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Google Shape;937;p166"/>
          <p:cNvSpPr txBox="1"/>
          <p:nvPr/>
        </p:nvSpPr>
        <p:spPr>
          <a:xfrm>
            <a:off x="116541" y="-26896"/>
            <a:ext cx="12075600" cy="18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br>
              <a:rPr b="0" i="0" lang="en-IN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p167"/>
          <p:cNvSpPr txBox="1"/>
          <p:nvPr/>
        </p:nvSpPr>
        <p:spPr>
          <a:xfrm>
            <a:off x="116541" y="-26896"/>
            <a:ext cx="12075600" cy="18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br>
              <a:rPr b="0" i="0" lang="en-IN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6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p168"/>
          <p:cNvSpPr txBox="1"/>
          <p:nvPr/>
        </p:nvSpPr>
        <p:spPr>
          <a:xfrm>
            <a:off x="116541" y="-26896"/>
            <a:ext cx="12075600" cy="18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br>
              <a:rPr b="0" i="0" lang="en-IN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p169"/>
          <p:cNvSpPr txBox="1"/>
          <p:nvPr/>
        </p:nvSpPr>
        <p:spPr>
          <a:xfrm>
            <a:off x="116541" y="-26896"/>
            <a:ext cx="12075600" cy="18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br>
              <a:rPr b="0" i="0" lang="en-IN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6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p170"/>
          <p:cNvSpPr txBox="1"/>
          <p:nvPr/>
        </p:nvSpPr>
        <p:spPr>
          <a:xfrm>
            <a:off x="116541" y="-26896"/>
            <a:ext cx="12075600" cy="18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br>
              <a:rPr b="0" i="0" lang="en-IN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p171"/>
          <p:cNvSpPr txBox="1"/>
          <p:nvPr/>
        </p:nvSpPr>
        <p:spPr>
          <a:xfrm>
            <a:off x="116541" y="-26896"/>
            <a:ext cx="12075600" cy="18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br>
              <a:rPr b="0" i="0" lang="en-IN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8"/>
          <p:cNvSpPr txBox="1"/>
          <p:nvPr/>
        </p:nvSpPr>
        <p:spPr>
          <a:xfrm>
            <a:off x="116541" y="-26896"/>
            <a:ext cx="12075600" cy="18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br>
              <a:rPr b="0" i="0" lang="en-IN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2" name="Google Shape;21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918" y="201088"/>
            <a:ext cx="4302199" cy="6455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18625" y="439975"/>
            <a:ext cx="4073900" cy="6113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72"/>
          <p:cNvSpPr txBox="1"/>
          <p:nvPr/>
        </p:nvSpPr>
        <p:spPr>
          <a:xfrm>
            <a:off x="116541" y="-26896"/>
            <a:ext cx="12075600" cy="18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br>
              <a:rPr b="0" i="0" lang="en-IN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p173"/>
          <p:cNvSpPr txBox="1"/>
          <p:nvPr/>
        </p:nvSpPr>
        <p:spPr>
          <a:xfrm>
            <a:off x="116541" y="-26896"/>
            <a:ext cx="12075600" cy="18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br>
              <a:rPr b="0" i="0" lang="en-IN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6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Google Shape;977;p174"/>
          <p:cNvSpPr txBox="1"/>
          <p:nvPr/>
        </p:nvSpPr>
        <p:spPr>
          <a:xfrm>
            <a:off x="116541" y="-26896"/>
            <a:ext cx="12075600" cy="18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br>
              <a:rPr b="0" i="0" lang="en-IN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1" name="Shape 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Google Shape;982;p175"/>
          <p:cNvSpPr txBox="1"/>
          <p:nvPr/>
        </p:nvSpPr>
        <p:spPr>
          <a:xfrm>
            <a:off x="116541" y="-26896"/>
            <a:ext cx="12075600" cy="18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br>
              <a:rPr b="0" i="0" lang="en-IN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76"/>
          <p:cNvSpPr txBox="1"/>
          <p:nvPr/>
        </p:nvSpPr>
        <p:spPr>
          <a:xfrm>
            <a:off x="116541" y="-26896"/>
            <a:ext cx="12075600" cy="18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br>
              <a:rPr b="0" i="0" lang="en-IN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p177"/>
          <p:cNvSpPr txBox="1"/>
          <p:nvPr/>
        </p:nvSpPr>
        <p:spPr>
          <a:xfrm>
            <a:off x="116541" y="-26896"/>
            <a:ext cx="12075600" cy="18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br>
              <a:rPr b="0" i="0" lang="en-IN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9"/>
          <p:cNvSpPr txBox="1"/>
          <p:nvPr/>
        </p:nvSpPr>
        <p:spPr>
          <a:xfrm>
            <a:off x="116541" y="-26896"/>
            <a:ext cx="12075600" cy="18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br>
              <a:rPr b="0" i="0" lang="en-IN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9" name="Google Shape;21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2867" y="220363"/>
            <a:ext cx="4276501" cy="6417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34227" y="135938"/>
            <a:ext cx="4276501" cy="64172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0"/>
          <p:cNvSpPr txBox="1"/>
          <p:nvPr/>
        </p:nvSpPr>
        <p:spPr>
          <a:xfrm>
            <a:off x="116541" y="-26896"/>
            <a:ext cx="12075600" cy="18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br>
              <a:rPr b="0" i="0" lang="en-IN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6" name="Google Shape;22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179" y="225188"/>
            <a:ext cx="4270101" cy="6407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13413" y="225179"/>
            <a:ext cx="4270101" cy="64076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1"/>
          <p:cNvSpPr txBox="1"/>
          <p:nvPr/>
        </p:nvSpPr>
        <p:spPr>
          <a:xfrm>
            <a:off x="116541" y="-26896"/>
            <a:ext cx="12075600" cy="18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br>
              <a:rPr b="0" i="0" lang="en-IN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3" name="Google Shape;23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3353" y="369400"/>
            <a:ext cx="4145075" cy="61838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97134" y="318977"/>
            <a:ext cx="4145075" cy="62200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en-IN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Dr. SATHIYARAJ THANGASAMY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en-IN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Assistant Professor | Editor-in-Chief | Distributor at Mi Lifestyle Marketing | Researcher in Tamil &amp; Computational Linguistics | LLM | RAG | AI | ML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en-IN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E-Mail: sathiyarajkkt@gamail.com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en-IN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Conduct: 9600370671Dr. SATHIYARAJ THANGASAMY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en-IN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Assistant Professor | Editor-in-Chief | Distributor at Mi Lifestyle Marketing | Researcher in Tamil &amp; Computational Linguistics | LLM | RAG | AI | ML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en-IN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E-Mail: sathiyarajkkt@gamail.com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en-IN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Conduct: 9600370671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14"/>
          <p:cNvSpPr/>
          <p:nvPr/>
        </p:nvSpPr>
        <p:spPr>
          <a:xfrm flipH="1" rot="-2700000">
            <a:off x="-376753" y="-253423"/>
            <a:ext cx="1828654" cy="1377755"/>
          </a:xfrm>
          <a:custGeom>
            <a:rect b="b" l="l" r="r" t="t"/>
            <a:pathLst>
              <a:path extrusionOk="0" h="1376989" w="1827638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298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14"/>
          <p:cNvSpPr/>
          <p:nvPr/>
        </p:nvSpPr>
        <p:spPr>
          <a:xfrm flipH="1" rot="-2700000">
            <a:off x="891672" y="422133"/>
            <a:ext cx="645306" cy="645306"/>
          </a:xfrm>
          <a:prstGeom prst="rect">
            <a:avLst/>
          </a:prstGeom>
          <a:solidFill>
            <a:schemeClr val="accent1">
              <a:alpha val="298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14"/>
          <p:cNvSpPr/>
          <p:nvPr/>
        </p:nvSpPr>
        <p:spPr>
          <a:xfrm flipH="1" rot="-2700000">
            <a:off x="10043564" y="655106"/>
            <a:ext cx="687308" cy="687308"/>
          </a:xfrm>
          <a:prstGeom prst="rect">
            <a:avLst/>
          </a:prstGeom>
          <a:solidFill>
            <a:schemeClr val="accent4">
              <a:alpha val="298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14"/>
          <p:cNvSpPr/>
          <p:nvPr/>
        </p:nvSpPr>
        <p:spPr>
          <a:xfrm flipH="1" rot="10800000">
            <a:off x="9356643" y="0"/>
            <a:ext cx="2835357" cy="1480837"/>
          </a:xfrm>
          <a:custGeom>
            <a:rect b="b" l="l" r="r" t="t"/>
            <a:pathLst>
              <a:path extrusionOk="0" h="1480837" w="283535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298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14"/>
          <p:cNvSpPr/>
          <p:nvPr/>
        </p:nvSpPr>
        <p:spPr>
          <a:xfrm flipH="1">
            <a:off x="7976257" y="6115501"/>
            <a:ext cx="1494600" cy="742500"/>
          </a:xfrm>
          <a:prstGeom prst="triangle">
            <a:avLst>
              <a:gd fmla="val 50000" name="adj"/>
            </a:avLst>
          </a:prstGeom>
          <a:solidFill>
            <a:schemeClr val="accent1">
              <a:alpha val="298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Mi Lifestyle – Apps on Google Play" id="104" name="Google Shape;104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93178" y="-53788"/>
            <a:ext cx="4444003" cy="2617693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4"/>
          <p:cNvSpPr/>
          <p:nvPr/>
        </p:nvSpPr>
        <p:spPr>
          <a:xfrm flipH="1">
            <a:off x="7604183" y="6453143"/>
            <a:ext cx="814800" cy="405000"/>
          </a:xfrm>
          <a:prstGeom prst="triangle">
            <a:avLst>
              <a:gd fmla="val 50000" name="adj"/>
            </a:avLst>
          </a:prstGeom>
          <a:solidFill>
            <a:schemeClr val="accent1">
              <a:alpha val="298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14"/>
          <p:cNvSpPr txBox="1"/>
          <p:nvPr/>
        </p:nvSpPr>
        <p:spPr>
          <a:xfrm>
            <a:off x="940525" y="2958725"/>
            <a:ext cx="10914000" cy="31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IN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Dr. SATHIYARAJ THANGASAMY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IN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Distributor at Mi Lifestyle Marketing</a:t>
            </a:r>
            <a:r>
              <a:rPr lang="en-IN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| Assistant Professor | Editor-in-Chief | Researcher in Tamil &amp; Computational Linguistics | LLM | RAG | AI | ML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IN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E-Mail: </a:t>
            </a:r>
            <a:r>
              <a:rPr lang="en-IN" sz="28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sathiyarajkkt@gamail.com</a:t>
            </a:r>
            <a:r>
              <a:rPr lang="en-IN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Conduct: 9600370671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2"/>
          <p:cNvSpPr txBox="1"/>
          <p:nvPr/>
        </p:nvSpPr>
        <p:spPr>
          <a:xfrm>
            <a:off x="116541" y="-26896"/>
            <a:ext cx="12075600" cy="18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br>
              <a:rPr b="0" i="0" lang="en-IN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0" name="Google Shape;24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6701" y="331476"/>
            <a:ext cx="4146201" cy="622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76351" y="331464"/>
            <a:ext cx="4146201" cy="62217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3"/>
          <p:cNvSpPr txBox="1"/>
          <p:nvPr/>
        </p:nvSpPr>
        <p:spPr>
          <a:xfrm>
            <a:off x="116541" y="-26896"/>
            <a:ext cx="12075600" cy="18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br>
              <a:rPr b="0" i="0" lang="en-IN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7" name="Google Shape;24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586" y="201926"/>
            <a:ext cx="4301076" cy="645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96047" y="235637"/>
            <a:ext cx="4301074" cy="63867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4"/>
          <p:cNvSpPr txBox="1"/>
          <p:nvPr/>
        </p:nvSpPr>
        <p:spPr>
          <a:xfrm>
            <a:off x="116541" y="-26896"/>
            <a:ext cx="12075600" cy="18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br>
              <a:rPr b="0" i="0" lang="en-IN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4" name="Google Shape;25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799" y="331425"/>
            <a:ext cx="3299900" cy="619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42496" y="241912"/>
            <a:ext cx="6559964" cy="6374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5"/>
          <p:cNvSpPr txBox="1"/>
          <p:nvPr/>
        </p:nvSpPr>
        <p:spPr>
          <a:xfrm>
            <a:off x="116541" y="-26896"/>
            <a:ext cx="12075600" cy="18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br>
              <a:rPr b="0" i="0" lang="en-IN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1" name="Google Shape;26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0725" y="254751"/>
            <a:ext cx="4230675" cy="6348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18323" y="204702"/>
            <a:ext cx="4230675" cy="6348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6"/>
          <p:cNvSpPr txBox="1"/>
          <p:nvPr/>
        </p:nvSpPr>
        <p:spPr>
          <a:xfrm>
            <a:off x="116541" y="-26896"/>
            <a:ext cx="12075600" cy="18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br>
              <a:rPr b="0" i="0" lang="en-IN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8" name="Google Shape;26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5956" y="188051"/>
            <a:ext cx="4810774" cy="6481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7048" y="188051"/>
            <a:ext cx="4425908" cy="6481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7"/>
          <p:cNvSpPr txBox="1"/>
          <p:nvPr/>
        </p:nvSpPr>
        <p:spPr>
          <a:xfrm>
            <a:off x="116541" y="-26896"/>
            <a:ext cx="12075600" cy="18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br>
              <a:rPr b="0" i="0" lang="en-IN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5" name="Google Shape;27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2790" y="254751"/>
            <a:ext cx="4230675" cy="6348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95878" y="357100"/>
            <a:ext cx="6348467" cy="634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8"/>
          <p:cNvSpPr txBox="1"/>
          <p:nvPr/>
        </p:nvSpPr>
        <p:spPr>
          <a:xfrm>
            <a:off x="116541" y="-26896"/>
            <a:ext cx="12075600" cy="18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br>
              <a:rPr b="0" i="0" lang="en-IN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2" name="Google Shape;28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508" y="278499"/>
            <a:ext cx="5055774" cy="630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65888" y="278500"/>
            <a:ext cx="4200656" cy="6301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9"/>
          <p:cNvSpPr txBox="1"/>
          <p:nvPr/>
        </p:nvSpPr>
        <p:spPr>
          <a:xfrm>
            <a:off x="116541" y="-26896"/>
            <a:ext cx="12075600" cy="18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br>
              <a:rPr b="0" i="0" lang="en-IN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9" name="Google Shape;28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3695" y="471836"/>
            <a:ext cx="8871500" cy="5914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0"/>
          <p:cNvSpPr txBox="1"/>
          <p:nvPr/>
        </p:nvSpPr>
        <p:spPr>
          <a:xfrm>
            <a:off x="116541" y="-26896"/>
            <a:ext cx="12075600" cy="18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br>
              <a:rPr b="0" i="0" lang="en-IN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5" name="Google Shape;29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7909" y="76200"/>
            <a:ext cx="4470388" cy="6705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24257" y="254963"/>
            <a:ext cx="4268425" cy="6348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1"/>
          <p:cNvSpPr txBox="1"/>
          <p:nvPr/>
        </p:nvSpPr>
        <p:spPr>
          <a:xfrm>
            <a:off x="116541" y="-26896"/>
            <a:ext cx="12075600" cy="18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br>
              <a:rPr b="0" i="0" lang="en-IN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2" name="Google Shape;30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047" y="290125"/>
            <a:ext cx="4872750" cy="6263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04201" y="173619"/>
            <a:ext cx="4872750" cy="65319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5"/>
          <p:cNvSpPr/>
          <p:nvPr/>
        </p:nvSpPr>
        <p:spPr>
          <a:xfrm>
            <a:off x="0" y="1"/>
            <a:ext cx="121917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2" name="Google Shape;112;p15"/>
          <p:cNvGrpSpPr/>
          <p:nvPr/>
        </p:nvGrpSpPr>
        <p:grpSpPr>
          <a:xfrm>
            <a:off x="-305" y="5029199"/>
            <a:ext cx="12228243" cy="1829812"/>
            <a:chOff x="-305" y="2987478"/>
            <a:chExt cx="12189238" cy="1829812"/>
          </a:xfrm>
        </p:grpSpPr>
        <p:sp>
          <p:nvSpPr>
            <p:cNvPr id="113" name="Google Shape;113;p15"/>
            <p:cNvSpPr/>
            <p:nvPr/>
          </p:nvSpPr>
          <p:spPr>
            <a:xfrm>
              <a:off x="-305" y="2987478"/>
              <a:ext cx="12189238" cy="1100638"/>
            </a:xfrm>
            <a:custGeom>
              <a:rect b="b" l="l" r="r" t="t"/>
              <a:pathLst>
                <a:path extrusionOk="0" h="932744" w="9182100">
                  <a:moveTo>
                    <a:pt x="9182100" y="396420"/>
                  </a:moveTo>
                  <a:cubicBezTo>
                    <a:pt x="9156097" y="395182"/>
                    <a:pt x="9129999" y="393753"/>
                    <a:pt x="9103805" y="392229"/>
                  </a:cubicBezTo>
                  <a:cubicBezTo>
                    <a:pt x="8974169" y="384419"/>
                    <a:pt x="8843105" y="372989"/>
                    <a:pt x="8712422" y="359749"/>
                  </a:cubicBezTo>
                  <a:cubicBezTo>
                    <a:pt x="8581739" y="346319"/>
                    <a:pt x="8451056" y="331269"/>
                    <a:pt x="8322755" y="313362"/>
                  </a:cubicBezTo>
                  <a:cubicBezTo>
                    <a:pt x="8258747" y="304695"/>
                    <a:pt x="8195120" y="294979"/>
                    <a:pt x="8134826" y="283930"/>
                  </a:cubicBezTo>
                  <a:cubicBezTo>
                    <a:pt x="8119872" y="281168"/>
                    <a:pt x="8105013" y="278501"/>
                    <a:pt x="8090916" y="275643"/>
                  </a:cubicBezTo>
                  <a:lnTo>
                    <a:pt x="8069485" y="271262"/>
                  </a:lnTo>
                  <a:lnTo>
                    <a:pt x="8041862" y="266595"/>
                  </a:lnTo>
                  <a:cubicBezTo>
                    <a:pt x="8023574" y="263547"/>
                    <a:pt x="8004524" y="260213"/>
                    <a:pt x="7986903" y="257546"/>
                  </a:cubicBezTo>
                  <a:lnTo>
                    <a:pt x="7934230" y="249640"/>
                  </a:lnTo>
                  <a:cubicBezTo>
                    <a:pt x="7864221" y="239258"/>
                    <a:pt x="7795832" y="230209"/>
                    <a:pt x="7727537" y="221922"/>
                  </a:cubicBezTo>
                  <a:lnTo>
                    <a:pt x="7625239" y="209730"/>
                  </a:lnTo>
                  <a:lnTo>
                    <a:pt x="7523227" y="198110"/>
                  </a:lnTo>
                  <a:cubicBezTo>
                    <a:pt x="7387209" y="183060"/>
                    <a:pt x="7251573" y="170392"/>
                    <a:pt x="7115651" y="158010"/>
                  </a:cubicBezTo>
                  <a:cubicBezTo>
                    <a:pt x="6979730" y="146580"/>
                    <a:pt x="6843522" y="135721"/>
                    <a:pt x="6706839" y="126958"/>
                  </a:cubicBezTo>
                  <a:lnTo>
                    <a:pt x="6604064" y="120862"/>
                  </a:lnTo>
                  <a:cubicBezTo>
                    <a:pt x="6569869" y="118767"/>
                    <a:pt x="6535484" y="116862"/>
                    <a:pt x="6501003" y="115338"/>
                  </a:cubicBezTo>
                  <a:lnTo>
                    <a:pt x="6397467" y="110385"/>
                  </a:lnTo>
                  <a:lnTo>
                    <a:pt x="6293168" y="106860"/>
                  </a:lnTo>
                  <a:cubicBezTo>
                    <a:pt x="6222969" y="105146"/>
                    <a:pt x="6152769" y="103527"/>
                    <a:pt x="6079712" y="103908"/>
                  </a:cubicBezTo>
                  <a:cubicBezTo>
                    <a:pt x="6061710" y="103908"/>
                    <a:pt x="6043708" y="103812"/>
                    <a:pt x="6024563" y="104479"/>
                  </a:cubicBezTo>
                  <a:cubicBezTo>
                    <a:pt x="6005703" y="104955"/>
                    <a:pt x="5986844" y="105527"/>
                    <a:pt x="5968080" y="106479"/>
                  </a:cubicBezTo>
                  <a:cubicBezTo>
                    <a:pt x="5930456" y="108003"/>
                    <a:pt x="5893023" y="110385"/>
                    <a:pt x="5855875" y="113242"/>
                  </a:cubicBezTo>
                  <a:cubicBezTo>
                    <a:pt x="5706904" y="124577"/>
                    <a:pt x="5565934" y="145151"/>
                    <a:pt x="5439251" y="160105"/>
                  </a:cubicBezTo>
                  <a:cubicBezTo>
                    <a:pt x="5311902" y="175536"/>
                    <a:pt x="5194745" y="184680"/>
                    <a:pt x="5075396" y="186585"/>
                  </a:cubicBezTo>
                  <a:cubicBezTo>
                    <a:pt x="4956429" y="188490"/>
                    <a:pt x="4835748" y="182775"/>
                    <a:pt x="4712780" y="171249"/>
                  </a:cubicBezTo>
                  <a:lnTo>
                    <a:pt x="4666679" y="166773"/>
                  </a:lnTo>
                  <a:lnTo>
                    <a:pt x="4620292" y="161629"/>
                  </a:lnTo>
                  <a:cubicBezTo>
                    <a:pt x="4604862" y="160010"/>
                    <a:pt x="4589336" y="157914"/>
                    <a:pt x="4573810" y="156009"/>
                  </a:cubicBezTo>
                  <a:lnTo>
                    <a:pt x="4550569" y="153057"/>
                  </a:lnTo>
                  <a:lnTo>
                    <a:pt x="4538948" y="151628"/>
                  </a:lnTo>
                  <a:lnTo>
                    <a:pt x="4526566" y="149913"/>
                  </a:lnTo>
                  <a:lnTo>
                    <a:pt x="4327779" y="122862"/>
                  </a:lnTo>
                  <a:lnTo>
                    <a:pt x="3929729" y="68189"/>
                  </a:lnTo>
                  <a:lnTo>
                    <a:pt x="3729133" y="41900"/>
                  </a:lnTo>
                  <a:lnTo>
                    <a:pt x="3628930" y="28946"/>
                  </a:lnTo>
                  <a:lnTo>
                    <a:pt x="3573399" y="22278"/>
                  </a:lnTo>
                  <a:cubicBezTo>
                    <a:pt x="3554445" y="19992"/>
                    <a:pt x="3535585" y="17992"/>
                    <a:pt x="3516916" y="16468"/>
                  </a:cubicBezTo>
                  <a:cubicBezTo>
                    <a:pt x="3366611" y="2752"/>
                    <a:pt x="3219736" y="-2010"/>
                    <a:pt x="3074670" y="752"/>
                  </a:cubicBezTo>
                  <a:cubicBezTo>
                    <a:pt x="3002280" y="2181"/>
                    <a:pt x="2930176" y="4467"/>
                    <a:pt x="2858738" y="8753"/>
                  </a:cubicBezTo>
                  <a:cubicBezTo>
                    <a:pt x="2787206" y="13039"/>
                    <a:pt x="2716149" y="18754"/>
                    <a:pt x="2645474" y="25326"/>
                  </a:cubicBezTo>
                  <a:cubicBezTo>
                    <a:pt x="2362581" y="52473"/>
                    <a:pt x="2085975" y="97145"/>
                    <a:pt x="1810798" y="158010"/>
                  </a:cubicBezTo>
                  <a:cubicBezTo>
                    <a:pt x="1741837" y="173345"/>
                    <a:pt x="1673066" y="189442"/>
                    <a:pt x="1602772" y="208111"/>
                  </a:cubicBezTo>
                  <a:lnTo>
                    <a:pt x="1548860" y="222780"/>
                  </a:lnTo>
                  <a:lnTo>
                    <a:pt x="1501331" y="236115"/>
                  </a:lnTo>
                  <a:cubicBezTo>
                    <a:pt x="1471327" y="244497"/>
                    <a:pt x="1441228" y="253450"/>
                    <a:pt x="1411224" y="260880"/>
                  </a:cubicBezTo>
                  <a:cubicBezTo>
                    <a:pt x="1291209" y="293074"/>
                    <a:pt x="1170813" y="318982"/>
                    <a:pt x="1050893" y="338032"/>
                  </a:cubicBezTo>
                  <a:cubicBezTo>
                    <a:pt x="990790" y="347557"/>
                    <a:pt x="931069" y="354796"/>
                    <a:pt x="871252" y="360511"/>
                  </a:cubicBezTo>
                  <a:cubicBezTo>
                    <a:pt x="841438" y="362702"/>
                    <a:pt x="811530" y="365559"/>
                    <a:pt x="781812" y="366512"/>
                  </a:cubicBezTo>
                  <a:cubicBezTo>
                    <a:pt x="751904" y="368512"/>
                    <a:pt x="722376" y="368893"/>
                    <a:pt x="692563" y="369655"/>
                  </a:cubicBezTo>
                  <a:cubicBezTo>
                    <a:pt x="633222" y="370036"/>
                    <a:pt x="574167" y="368131"/>
                    <a:pt x="515017" y="363940"/>
                  </a:cubicBezTo>
                  <a:cubicBezTo>
                    <a:pt x="455867" y="359749"/>
                    <a:pt x="397097" y="351748"/>
                    <a:pt x="337661" y="341937"/>
                  </a:cubicBezTo>
                  <a:cubicBezTo>
                    <a:pt x="278225" y="331936"/>
                    <a:pt x="218599" y="318696"/>
                    <a:pt x="156972" y="303456"/>
                  </a:cubicBezTo>
                  <a:cubicBezTo>
                    <a:pt x="106680" y="290883"/>
                    <a:pt x="55150" y="276405"/>
                    <a:pt x="0" y="261642"/>
                  </a:cubicBezTo>
                  <a:lnTo>
                    <a:pt x="0" y="713412"/>
                  </a:lnTo>
                  <a:cubicBezTo>
                    <a:pt x="3048" y="714841"/>
                    <a:pt x="6096" y="716270"/>
                    <a:pt x="9144" y="717699"/>
                  </a:cubicBezTo>
                  <a:cubicBezTo>
                    <a:pt x="74295" y="747798"/>
                    <a:pt x="142875" y="775896"/>
                    <a:pt x="213360" y="801042"/>
                  </a:cubicBezTo>
                  <a:cubicBezTo>
                    <a:pt x="354521" y="851715"/>
                    <a:pt x="503873" y="887244"/>
                    <a:pt x="653510" y="908199"/>
                  </a:cubicBezTo>
                  <a:cubicBezTo>
                    <a:pt x="803338" y="928773"/>
                    <a:pt x="953929" y="935631"/>
                    <a:pt x="1101947" y="930773"/>
                  </a:cubicBezTo>
                  <a:cubicBezTo>
                    <a:pt x="1250252" y="926582"/>
                    <a:pt x="1396365" y="911437"/>
                    <a:pt x="1540002" y="889434"/>
                  </a:cubicBezTo>
                  <a:cubicBezTo>
                    <a:pt x="1576197" y="884386"/>
                    <a:pt x="1611535" y="877433"/>
                    <a:pt x="1647158" y="871242"/>
                  </a:cubicBezTo>
                  <a:lnTo>
                    <a:pt x="1698117" y="862193"/>
                  </a:lnTo>
                  <a:lnTo>
                    <a:pt x="1742789" y="854668"/>
                  </a:lnTo>
                  <a:cubicBezTo>
                    <a:pt x="1804035" y="845048"/>
                    <a:pt x="1867472" y="835428"/>
                    <a:pt x="1931003" y="826950"/>
                  </a:cubicBezTo>
                  <a:cubicBezTo>
                    <a:pt x="2058353" y="810282"/>
                    <a:pt x="2186750" y="795327"/>
                    <a:pt x="2314861" y="783897"/>
                  </a:cubicBezTo>
                  <a:cubicBezTo>
                    <a:pt x="2378964" y="778087"/>
                    <a:pt x="2442972" y="772467"/>
                    <a:pt x="2506885" y="768086"/>
                  </a:cubicBezTo>
                  <a:cubicBezTo>
                    <a:pt x="2538794" y="765990"/>
                    <a:pt x="2570798" y="763800"/>
                    <a:pt x="2602611" y="762085"/>
                  </a:cubicBezTo>
                  <a:cubicBezTo>
                    <a:pt x="2634520" y="760180"/>
                    <a:pt x="2666333" y="758370"/>
                    <a:pt x="2698052" y="756846"/>
                  </a:cubicBezTo>
                  <a:cubicBezTo>
                    <a:pt x="2761583" y="753894"/>
                    <a:pt x="2825020" y="751703"/>
                    <a:pt x="2887980" y="750846"/>
                  </a:cubicBezTo>
                  <a:cubicBezTo>
                    <a:pt x="2951036" y="749417"/>
                    <a:pt x="3013615" y="749322"/>
                    <a:pt x="3075813" y="750179"/>
                  </a:cubicBezTo>
                  <a:cubicBezTo>
                    <a:pt x="3106865" y="750846"/>
                    <a:pt x="3137916" y="751417"/>
                    <a:pt x="3168587" y="752751"/>
                  </a:cubicBezTo>
                  <a:cubicBezTo>
                    <a:pt x="3199448" y="753703"/>
                    <a:pt x="3229928" y="755227"/>
                    <a:pt x="3260408" y="756656"/>
                  </a:cubicBezTo>
                  <a:cubicBezTo>
                    <a:pt x="3320987" y="760466"/>
                    <a:pt x="3381470" y="764562"/>
                    <a:pt x="3440049" y="771610"/>
                  </a:cubicBezTo>
                  <a:cubicBezTo>
                    <a:pt x="3454908" y="773039"/>
                    <a:pt x="3469386" y="775039"/>
                    <a:pt x="3483864" y="776849"/>
                  </a:cubicBezTo>
                  <a:lnTo>
                    <a:pt x="3528536" y="782469"/>
                  </a:lnTo>
                  <a:lnTo>
                    <a:pt x="3628549" y="796089"/>
                  </a:lnTo>
                  <a:lnTo>
                    <a:pt x="3828574" y="823140"/>
                  </a:lnTo>
                  <a:cubicBezTo>
                    <a:pt x="3962019" y="840190"/>
                    <a:pt x="4095750" y="858573"/>
                    <a:pt x="4231196" y="874099"/>
                  </a:cubicBezTo>
                  <a:lnTo>
                    <a:pt x="4433126" y="897435"/>
                  </a:lnTo>
                  <a:lnTo>
                    <a:pt x="4485990" y="903246"/>
                  </a:lnTo>
                  <a:cubicBezTo>
                    <a:pt x="4503897" y="905151"/>
                    <a:pt x="4521708" y="907341"/>
                    <a:pt x="4539806" y="908961"/>
                  </a:cubicBezTo>
                  <a:lnTo>
                    <a:pt x="4593908" y="914199"/>
                  </a:lnTo>
                  <a:lnTo>
                    <a:pt x="4648296" y="918771"/>
                  </a:lnTo>
                  <a:cubicBezTo>
                    <a:pt x="4793456" y="930392"/>
                    <a:pt x="4942237" y="935631"/>
                    <a:pt x="5092446" y="931154"/>
                  </a:cubicBezTo>
                  <a:cubicBezTo>
                    <a:pt x="5242274" y="927249"/>
                    <a:pt x="5393627" y="911437"/>
                    <a:pt x="5533168" y="891816"/>
                  </a:cubicBezTo>
                  <a:cubicBezTo>
                    <a:pt x="5673471" y="872289"/>
                    <a:pt x="5798820" y="851906"/>
                    <a:pt x="5918169" y="840666"/>
                  </a:cubicBezTo>
                  <a:cubicBezTo>
                    <a:pt x="5948077" y="837809"/>
                    <a:pt x="5977795" y="835237"/>
                    <a:pt x="6007323" y="833237"/>
                  </a:cubicBezTo>
                  <a:cubicBezTo>
                    <a:pt x="6022086" y="832094"/>
                    <a:pt x="6036945" y="831332"/>
                    <a:pt x="6051709" y="830570"/>
                  </a:cubicBezTo>
                  <a:lnTo>
                    <a:pt x="6097429" y="828379"/>
                  </a:lnTo>
                  <a:cubicBezTo>
                    <a:pt x="6158960" y="825236"/>
                    <a:pt x="6223445" y="823807"/>
                    <a:pt x="6287834" y="822569"/>
                  </a:cubicBezTo>
                  <a:cubicBezTo>
                    <a:pt x="6417374" y="820664"/>
                    <a:pt x="6549485" y="820188"/>
                    <a:pt x="6681597" y="821235"/>
                  </a:cubicBezTo>
                  <a:cubicBezTo>
                    <a:pt x="6813899" y="822378"/>
                    <a:pt x="6946773" y="823617"/>
                    <a:pt x="7079647" y="826569"/>
                  </a:cubicBezTo>
                  <a:cubicBezTo>
                    <a:pt x="7212520" y="828951"/>
                    <a:pt x="7345585" y="831903"/>
                    <a:pt x="7478173" y="836094"/>
                  </a:cubicBezTo>
                  <a:cubicBezTo>
                    <a:pt x="7610475" y="839714"/>
                    <a:pt x="7743539" y="844953"/>
                    <a:pt x="7871937" y="851430"/>
                  </a:cubicBezTo>
                  <a:lnTo>
                    <a:pt x="7919657" y="854097"/>
                  </a:lnTo>
                  <a:cubicBezTo>
                    <a:pt x="7935564" y="854954"/>
                    <a:pt x="7949756" y="856192"/>
                    <a:pt x="7964901" y="857240"/>
                  </a:cubicBezTo>
                  <a:lnTo>
                    <a:pt x="8015955" y="861050"/>
                  </a:lnTo>
                  <a:cubicBezTo>
                    <a:pt x="8035195" y="862383"/>
                    <a:pt x="8053769" y="863622"/>
                    <a:pt x="8072247" y="864384"/>
                  </a:cubicBezTo>
                  <a:cubicBezTo>
                    <a:pt x="8145780" y="867527"/>
                    <a:pt x="8216456" y="868479"/>
                    <a:pt x="8286750" y="868384"/>
                  </a:cubicBezTo>
                  <a:cubicBezTo>
                    <a:pt x="8427148" y="867527"/>
                    <a:pt x="8565452" y="862574"/>
                    <a:pt x="8704040" y="853716"/>
                  </a:cubicBezTo>
                  <a:cubicBezTo>
                    <a:pt x="8842534" y="844762"/>
                    <a:pt x="8980741" y="832284"/>
                    <a:pt x="9120188" y="814092"/>
                  </a:cubicBezTo>
                  <a:cubicBezTo>
                    <a:pt x="9140761" y="811425"/>
                    <a:pt x="9161336" y="808567"/>
                    <a:pt x="9181909" y="805519"/>
                  </a:cubicBezTo>
                  <a:lnTo>
                    <a:pt x="9181909" y="396420"/>
                  </a:lnTo>
                  <a:close/>
                </a:path>
              </a:pathLst>
            </a:custGeom>
            <a:solidFill>
              <a:schemeClr val="lt1">
                <a:alpha val="298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" name="Google Shape;114;p15"/>
            <p:cNvSpPr/>
            <p:nvPr/>
          </p:nvSpPr>
          <p:spPr>
            <a:xfrm>
              <a:off x="-305" y="3199381"/>
              <a:ext cx="12189238" cy="903454"/>
            </a:xfrm>
            <a:custGeom>
              <a:rect b="b" l="l" r="r" t="t"/>
              <a:pathLst>
                <a:path extrusionOk="0" h="765639" w="9182100">
                  <a:moveTo>
                    <a:pt x="9182100" y="351088"/>
                  </a:moveTo>
                  <a:cubicBezTo>
                    <a:pt x="9180862" y="351088"/>
                    <a:pt x="9179719" y="350993"/>
                    <a:pt x="9178480" y="350993"/>
                  </a:cubicBezTo>
                  <a:cubicBezTo>
                    <a:pt x="9047607" y="346421"/>
                    <a:pt x="8915591" y="337944"/>
                    <a:pt x="8783955" y="327561"/>
                  </a:cubicBezTo>
                  <a:cubicBezTo>
                    <a:pt x="8652320" y="316894"/>
                    <a:pt x="8520589" y="304416"/>
                    <a:pt x="8390763" y="288795"/>
                  </a:cubicBezTo>
                  <a:cubicBezTo>
                    <a:pt x="8325898" y="281175"/>
                    <a:pt x="8261509" y="272602"/>
                    <a:pt x="8199502" y="262601"/>
                  </a:cubicBezTo>
                  <a:cubicBezTo>
                    <a:pt x="8184070" y="260029"/>
                    <a:pt x="8168831" y="257553"/>
                    <a:pt x="8153972" y="254886"/>
                  </a:cubicBezTo>
                  <a:lnTo>
                    <a:pt x="8131588" y="250790"/>
                  </a:lnTo>
                  <a:lnTo>
                    <a:pt x="8104632" y="246504"/>
                  </a:lnTo>
                  <a:cubicBezTo>
                    <a:pt x="8086725" y="243741"/>
                    <a:pt x="8068247" y="240598"/>
                    <a:pt x="8050911" y="238217"/>
                  </a:cubicBezTo>
                  <a:lnTo>
                    <a:pt x="7998810" y="230978"/>
                  </a:lnTo>
                  <a:cubicBezTo>
                    <a:pt x="7860697" y="212023"/>
                    <a:pt x="7725633" y="198021"/>
                    <a:pt x="7589902" y="183925"/>
                  </a:cubicBezTo>
                  <a:cubicBezTo>
                    <a:pt x="7454360" y="170304"/>
                    <a:pt x="7319010" y="158779"/>
                    <a:pt x="7183469" y="147634"/>
                  </a:cubicBezTo>
                  <a:cubicBezTo>
                    <a:pt x="7047929" y="137252"/>
                    <a:pt x="6912198" y="127632"/>
                    <a:pt x="6775990" y="119821"/>
                  </a:cubicBezTo>
                  <a:cubicBezTo>
                    <a:pt x="6639592" y="112582"/>
                    <a:pt x="6503194" y="105439"/>
                    <a:pt x="6364795" y="102391"/>
                  </a:cubicBezTo>
                  <a:cubicBezTo>
                    <a:pt x="6295263" y="101057"/>
                    <a:pt x="6225826" y="99819"/>
                    <a:pt x="6154293" y="100581"/>
                  </a:cubicBezTo>
                  <a:cubicBezTo>
                    <a:pt x="6136577" y="100581"/>
                    <a:pt x="6118860" y="100581"/>
                    <a:pt x="6100287" y="101343"/>
                  </a:cubicBezTo>
                  <a:cubicBezTo>
                    <a:pt x="6081903" y="101819"/>
                    <a:pt x="6063615" y="102486"/>
                    <a:pt x="6045327" y="103438"/>
                  </a:cubicBezTo>
                  <a:cubicBezTo>
                    <a:pt x="6008656" y="104962"/>
                    <a:pt x="5972175" y="107439"/>
                    <a:pt x="5935980" y="110296"/>
                  </a:cubicBezTo>
                  <a:cubicBezTo>
                    <a:pt x="5790724" y="121631"/>
                    <a:pt x="5651659" y="142110"/>
                    <a:pt x="5523357" y="157635"/>
                  </a:cubicBezTo>
                  <a:cubicBezTo>
                    <a:pt x="5394484" y="173542"/>
                    <a:pt x="5273040" y="183543"/>
                    <a:pt x="5149882" y="185639"/>
                  </a:cubicBezTo>
                  <a:cubicBezTo>
                    <a:pt x="5027010" y="187925"/>
                    <a:pt x="4902803" y="182210"/>
                    <a:pt x="4777073" y="170685"/>
                  </a:cubicBezTo>
                  <a:lnTo>
                    <a:pt x="4729925" y="166208"/>
                  </a:lnTo>
                  <a:lnTo>
                    <a:pt x="4682585" y="161064"/>
                  </a:lnTo>
                  <a:cubicBezTo>
                    <a:pt x="4666869" y="159445"/>
                    <a:pt x="4650963" y="157350"/>
                    <a:pt x="4635151" y="155445"/>
                  </a:cubicBezTo>
                  <a:lnTo>
                    <a:pt x="4611434" y="152492"/>
                  </a:lnTo>
                  <a:cubicBezTo>
                    <a:pt x="4603623" y="151539"/>
                    <a:pt x="4595622" y="150587"/>
                    <a:pt x="4587145" y="149349"/>
                  </a:cubicBezTo>
                  <a:lnTo>
                    <a:pt x="4387977" y="122774"/>
                  </a:lnTo>
                  <a:lnTo>
                    <a:pt x="3989356" y="68577"/>
                  </a:lnTo>
                  <a:lnTo>
                    <a:pt x="3789140" y="42192"/>
                  </a:lnTo>
                  <a:lnTo>
                    <a:pt x="3689033" y="29143"/>
                  </a:lnTo>
                  <a:lnTo>
                    <a:pt x="3634835" y="22571"/>
                  </a:lnTo>
                  <a:cubicBezTo>
                    <a:pt x="3616452" y="20285"/>
                    <a:pt x="3598069" y="18380"/>
                    <a:pt x="3579876" y="16856"/>
                  </a:cubicBezTo>
                  <a:cubicBezTo>
                    <a:pt x="3433667" y="3140"/>
                    <a:pt x="3289840" y="-1622"/>
                    <a:pt x="3147441" y="473"/>
                  </a:cubicBezTo>
                  <a:cubicBezTo>
                    <a:pt x="3005138" y="2283"/>
                    <a:pt x="2864263" y="10188"/>
                    <a:pt x="2724722" y="22857"/>
                  </a:cubicBezTo>
                  <a:cubicBezTo>
                    <a:pt x="2445353" y="48098"/>
                    <a:pt x="2171129" y="90198"/>
                    <a:pt x="1898428" y="147730"/>
                  </a:cubicBezTo>
                  <a:cubicBezTo>
                    <a:pt x="1830134" y="162208"/>
                    <a:pt x="1762030" y="177448"/>
                    <a:pt x="1692878" y="195069"/>
                  </a:cubicBezTo>
                  <a:lnTo>
                    <a:pt x="1640205" y="208785"/>
                  </a:lnTo>
                  <a:lnTo>
                    <a:pt x="1592294" y="221643"/>
                  </a:lnTo>
                  <a:cubicBezTo>
                    <a:pt x="1561624" y="229740"/>
                    <a:pt x="1530858" y="238503"/>
                    <a:pt x="1500092" y="245551"/>
                  </a:cubicBezTo>
                  <a:cubicBezTo>
                    <a:pt x="1377125" y="276412"/>
                    <a:pt x="1253490" y="300987"/>
                    <a:pt x="1130046" y="318227"/>
                  </a:cubicBezTo>
                  <a:cubicBezTo>
                    <a:pt x="1068229" y="326895"/>
                    <a:pt x="1006602" y="333086"/>
                    <a:pt x="944880" y="337658"/>
                  </a:cubicBezTo>
                  <a:cubicBezTo>
                    <a:pt x="914114" y="339277"/>
                    <a:pt x="883253" y="341563"/>
                    <a:pt x="852583" y="341944"/>
                  </a:cubicBezTo>
                  <a:cubicBezTo>
                    <a:pt x="821817" y="343278"/>
                    <a:pt x="791147" y="342992"/>
                    <a:pt x="760476" y="343087"/>
                  </a:cubicBezTo>
                  <a:cubicBezTo>
                    <a:pt x="699230" y="342135"/>
                    <a:pt x="638175" y="338706"/>
                    <a:pt x="577215" y="332800"/>
                  </a:cubicBezTo>
                  <a:cubicBezTo>
                    <a:pt x="516255" y="326895"/>
                    <a:pt x="455771" y="317179"/>
                    <a:pt x="394907" y="305463"/>
                  </a:cubicBezTo>
                  <a:cubicBezTo>
                    <a:pt x="334137" y="293557"/>
                    <a:pt x="273368" y="278412"/>
                    <a:pt x="211265" y="261363"/>
                  </a:cubicBezTo>
                  <a:cubicBezTo>
                    <a:pt x="149066" y="244123"/>
                    <a:pt x="85820" y="224310"/>
                    <a:pt x="17526" y="204880"/>
                  </a:cubicBezTo>
                  <a:cubicBezTo>
                    <a:pt x="11716" y="203165"/>
                    <a:pt x="5906" y="201546"/>
                    <a:pt x="0" y="199927"/>
                  </a:cubicBezTo>
                  <a:lnTo>
                    <a:pt x="0" y="526920"/>
                  </a:lnTo>
                  <a:cubicBezTo>
                    <a:pt x="32576" y="541874"/>
                    <a:pt x="66104" y="557114"/>
                    <a:pt x="100298" y="571973"/>
                  </a:cubicBezTo>
                  <a:cubicBezTo>
                    <a:pt x="164973" y="600167"/>
                    <a:pt x="232410" y="626456"/>
                    <a:pt x="301562" y="649697"/>
                  </a:cubicBezTo>
                  <a:cubicBezTo>
                    <a:pt x="439865" y="696655"/>
                    <a:pt x="585216" y="728754"/>
                    <a:pt x="731044" y="746947"/>
                  </a:cubicBezTo>
                  <a:cubicBezTo>
                    <a:pt x="876967" y="764664"/>
                    <a:pt x="1023652" y="769426"/>
                    <a:pt x="1168241" y="762759"/>
                  </a:cubicBezTo>
                  <a:cubicBezTo>
                    <a:pt x="1313021" y="756663"/>
                    <a:pt x="1455896" y="740185"/>
                    <a:pt x="1596581" y="716944"/>
                  </a:cubicBezTo>
                  <a:cubicBezTo>
                    <a:pt x="1632014" y="711610"/>
                    <a:pt x="1666685" y="704371"/>
                    <a:pt x="1701641" y="697894"/>
                  </a:cubicBezTo>
                  <a:lnTo>
                    <a:pt x="1752124" y="688273"/>
                  </a:lnTo>
                  <a:lnTo>
                    <a:pt x="1797939" y="679891"/>
                  </a:lnTo>
                  <a:cubicBezTo>
                    <a:pt x="1860328" y="669128"/>
                    <a:pt x="1924431" y="658746"/>
                    <a:pt x="1988630" y="649316"/>
                  </a:cubicBezTo>
                  <a:cubicBezTo>
                    <a:pt x="2117217" y="630838"/>
                    <a:pt x="2246852" y="614645"/>
                    <a:pt x="2376297" y="601691"/>
                  </a:cubicBezTo>
                  <a:cubicBezTo>
                    <a:pt x="2441067" y="595214"/>
                    <a:pt x="2505742" y="589118"/>
                    <a:pt x="2570416" y="584165"/>
                  </a:cubicBezTo>
                  <a:cubicBezTo>
                    <a:pt x="2635091" y="579402"/>
                    <a:pt x="2699671" y="574831"/>
                    <a:pt x="2764155" y="571497"/>
                  </a:cubicBezTo>
                  <a:cubicBezTo>
                    <a:pt x="2828639" y="568068"/>
                    <a:pt x="2892933" y="565401"/>
                    <a:pt x="2956941" y="564163"/>
                  </a:cubicBezTo>
                  <a:cubicBezTo>
                    <a:pt x="3021045" y="562353"/>
                    <a:pt x="3084766" y="561972"/>
                    <a:pt x="3148298" y="562639"/>
                  </a:cubicBezTo>
                  <a:cubicBezTo>
                    <a:pt x="3211735" y="563305"/>
                    <a:pt x="3274695" y="565591"/>
                    <a:pt x="3337274" y="568544"/>
                  </a:cubicBezTo>
                  <a:cubicBezTo>
                    <a:pt x="3399568" y="572259"/>
                    <a:pt x="3461671" y="576259"/>
                    <a:pt x="3522345" y="583308"/>
                  </a:cubicBezTo>
                  <a:cubicBezTo>
                    <a:pt x="3537680" y="584737"/>
                    <a:pt x="3552730" y="586737"/>
                    <a:pt x="3567779" y="588642"/>
                  </a:cubicBezTo>
                  <a:lnTo>
                    <a:pt x="3613785" y="594357"/>
                  </a:lnTo>
                  <a:lnTo>
                    <a:pt x="3713798" y="607882"/>
                  </a:lnTo>
                  <a:lnTo>
                    <a:pt x="3913823" y="634838"/>
                  </a:lnTo>
                  <a:cubicBezTo>
                    <a:pt x="4047268" y="652078"/>
                    <a:pt x="4180904" y="670366"/>
                    <a:pt x="4315873" y="686273"/>
                  </a:cubicBezTo>
                  <a:lnTo>
                    <a:pt x="4517422" y="710086"/>
                  </a:lnTo>
                  <a:cubicBezTo>
                    <a:pt x="4586573" y="717896"/>
                    <a:pt x="4657916" y="725992"/>
                    <a:pt x="4728972" y="731422"/>
                  </a:cubicBezTo>
                  <a:cubicBezTo>
                    <a:pt x="4871371" y="743042"/>
                    <a:pt x="5016627" y="748376"/>
                    <a:pt x="5162931" y="744185"/>
                  </a:cubicBezTo>
                  <a:cubicBezTo>
                    <a:pt x="5308949" y="740566"/>
                    <a:pt x="5456111" y="725611"/>
                    <a:pt x="5594033" y="706466"/>
                  </a:cubicBezTo>
                  <a:cubicBezTo>
                    <a:pt x="5732621" y="687511"/>
                    <a:pt x="5859876" y="667033"/>
                    <a:pt x="5982939" y="655793"/>
                  </a:cubicBezTo>
                  <a:cubicBezTo>
                    <a:pt x="6013799" y="652936"/>
                    <a:pt x="6044375" y="650364"/>
                    <a:pt x="6075045" y="648459"/>
                  </a:cubicBezTo>
                  <a:cubicBezTo>
                    <a:pt x="6105906" y="646363"/>
                    <a:pt x="6135529" y="645125"/>
                    <a:pt x="6167819" y="643887"/>
                  </a:cubicBezTo>
                  <a:cubicBezTo>
                    <a:pt x="6230779" y="641125"/>
                    <a:pt x="6295930" y="640077"/>
                    <a:pt x="6361081" y="639124"/>
                  </a:cubicBezTo>
                  <a:cubicBezTo>
                    <a:pt x="6491955" y="637981"/>
                    <a:pt x="6624638" y="638553"/>
                    <a:pt x="6757321" y="640458"/>
                  </a:cubicBezTo>
                  <a:cubicBezTo>
                    <a:pt x="6890195" y="642553"/>
                    <a:pt x="7023449" y="645030"/>
                    <a:pt x="7156704" y="649030"/>
                  </a:cubicBezTo>
                  <a:cubicBezTo>
                    <a:pt x="7289959" y="652650"/>
                    <a:pt x="7423404" y="656841"/>
                    <a:pt x="7556373" y="662365"/>
                  </a:cubicBezTo>
                  <a:cubicBezTo>
                    <a:pt x="7689152" y="667509"/>
                    <a:pt x="7822502" y="673986"/>
                    <a:pt x="7952328" y="682177"/>
                  </a:cubicBezTo>
                  <a:lnTo>
                    <a:pt x="8000714" y="685511"/>
                  </a:lnTo>
                  <a:cubicBezTo>
                    <a:pt x="8016811" y="686654"/>
                    <a:pt x="8031670" y="688178"/>
                    <a:pt x="8047196" y="689416"/>
                  </a:cubicBezTo>
                  <a:lnTo>
                    <a:pt x="8097965" y="693893"/>
                  </a:lnTo>
                  <a:cubicBezTo>
                    <a:pt x="8116539" y="695417"/>
                    <a:pt x="8134731" y="696846"/>
                    <a:pt x="8152733" y="697894"/>
                  </a:cubicBezTo>
                  <a:cubicBezTo>
                    <a:pt x="8224647" y="701989"/>
                    <a:pt x="8294465" y="704085"/>
                    <a:pt x="8363903" y="705133"/>
                  </a:cubicBezTo>
                  <a:cubicBezTo>
                    <a:pt x="8502777" y="706657"/>
                    <a:pt x="8640223" y="704180"/>
                    <a:pt x="8777764" y="698084"/>
                  </a:cubicBezTo>
                  <a:cubicBezTo>
                    <a:pt x="8912352" y="692083"/>
                    <a:pt x="9046845" y="682749"/>
                    <a:pt x="9182005" y="668366"/>
                  </a:cubicBezTo>
                  <a:lnTo>
                    <a:pt x="9182005" y="351088"/>
                  </a:lnTo>
                  <a:close/>
                </a:path>
              </a:pathLst>
            </a:custGeom>
            <a:solidFill>
              <a:schemeClr val="lt1">
                <a:alpha val="298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Google Shape;115;p15"/>
            <p:cNvSpPr/>
            <p:nvPr/>
          </p:nvSpPr>
          <p:spPr>
            <a:xfrm>
              <a:off x="-305" y="3501488"/>
              <a:ext cx="12189238" cy="642209"/>
            </a:xfrm>
            <a:custGeom>
              <a:rect b="b" l="l" r="r" t="t"/>
              <a:pathLst>
                <a:path extrusionOk="0" h="544245" w="9182100">
                  <a:moveTo>
                    <a:pt x="9182100" y="154189"/>
                  </a:moveTo>
                  <a:cubicBezTo>
                    <a:pt x="9137618" y="157142"/>
                    <a:pt x="9092851" y="159904"/>
                    <a:pt x="9047702" y="162762"/>
                  </a:cubicBezTo>
                  <a:cubicBezTo>
                    <a:pt x="8917114" y="170668"/>
                    <a:pt x="8784717" y="178002"/>
                    <a:pt x="8652224" y="178287"/>
                  </a:cubicBezTo>
                  <a:cubicBezTo>
                    <a:pt x="8519732" y="178764"/>
                    <a:pt x="8387049" y="171239"/>
                    <a:pt x="8255603" y="161047"/>
                  </a:cubicBezTo>
                  <a:cubicBezTo>
                    <a:pt x="8189881" y="155904"/>
                    <a:pt x="8124539" y="149236"/>
                    <a:pt x="8060722" y="140854"/>
                  </a:cubicBezTo>
                  <a:cubicBezTo>
                    <a:pt x="8044815" y="138759"/>
                    <a:pt x="8029099" y="136473"/>
                    <a:pt x="8013478" y="134187"/>
                  </a:cubicBezTo>
                  <a:lnTo>
                    <a:pt x="7990428" y="130567"/>
                  </a:lnTo>
                  <a:lnTo>
                    <a:pt x="7964139" y="126853"/>
                  </a:lnTo>
                  <a:cubicBezTo>
                    <a:pt x="7946708" y="124376"/>
                    <a:pt x="7928896" y="121709"/>
                    <a:pt x="7911656" y="119518"/>
                  </a:cubicBezTo>
                  <a:lnTo>
                    <a:pt x="7860220" y="113232"/>
                  </a:lnTo>
                  <a:cubicBezTo>
                    <a:pt x="7723728" y="96277"/>
                    <a:pt x="7589044" y="83038"/>
                    <a:pt x="7453884" y="70369"/>
                  </a:cubicBezTo>
                  <a:cubicBezTo>
                    <a:pt x="7318915" y="57701"/>
                    <a:pt x="7184041" y="46366"/>
                    <a:pt x="7048976" y="36556"/>
                  </a:cubicBezTo>
                  <a:cubicBezTo>
                    <a:pt x="6981444" y="31793"/>
                    <a:pt x="6913912" y="26840"/>
                    <a:pt x="6846285" y="22649"/>
                  </a:cubicBezTo>
                  <a:cubicBezTo>
                    <a:pt x="6778657" y="18553"/>
                    <a:pt x="6710934" y="14934"/>
                    <a:pt x="6643212" y="11600"/>
                  </a:cubicBezTo>
                  <a:lnTo>
                    <a:pt x="6541485" y="7314"/>
                  </a:lnTo>
                  <a:cubicBezTo>
                    <a:pt x="6507576" y="5790"/>
                    <a:pt x="6473667" y="4647"/>
                    <a:pt x="6439567" y="3885"/>
                  </a:cubicBezTo>
                  <a:lnTo>
                    <a:pt x="6337459" y="1313"/>
                  </a:lnTo>
                  <a:lnTo>
                    <a:pt x="6234970" y="75"/>
                  </a:lnTo>
                  <a:cubicBezTo>
                    <a:pt x="6166295" y="-116"/>
                    <a:pt x="6097715" y="-116"/>
                    <a:pt x="6027802" y="2265"/>
                  </a:cubicBezTo>
                  <a:cubicBezTo>
                    <a:pt x="5993320" y="3123"/>
                    <a:pt x="5957412" y="4456"/>
                    <a:pt x="5921978" y="6552"/>
                  </a:cubicBezTo>
                  <a:cubicBezTo>
                    <a:pt x="5886546" y="8552"/>
                    <a:pt x="5851112" y="11124"/>
                    <a:pt x="5815965" y="14362"/>
                  </a:cubicBezTo>
                  <a:cubicBezTo>
                    <a:pt x="5674995" y="27126"/>
                    <a:pt x="5538597" y="48938"/>
                    <a:pt x="5408390" y="67036"/>
                  </a:cubicBezTo>
                  <a:cubicBezTo>
                    <a:pt x="5277993" y="85514"/>
                    <a:pt x="5151692" y="99039"/>
                    <a:pt x="5023866" y="103992"/>
                  </a:cubicBezTo>
                  <a:cubicBezTo>
                    <a:pt x="4960049" y="106660"/>
                    <a:pt x="4895946" y="107231"/>
                    <a:pt x="4831556" y="106374"/>
                  </a:cubicBezTo>
                  <a:cubicBezTo>
                    <a:pt x="4767167" y="105231"/>
                    <a:pt x="4702588" y="102468"/>
                    <a:pt x="4637723" y="98754"/>
                  </a:cubicBezTo>
                  <a:cubicBezTo>
                    <a:pt x="4572762" y="95230"/>
                    <a:pt x="4507992" y="88848"/>
                    <a:pt x="4442460" y="83038"/>
                  </a:cubicBezTo>
                  <a:cubicBezTo>
                    <a:pt x="4408837" y="80752"/>
                    <a:pt x="4375214" y="79228"/>
                    <a:pt x="4341686" y="77227"/>
                  </a:cubicBezTo>
                  <a:cubicBezTo>
                    <a:pt x="4308158" y="75227"/>
                    <a:pt x="4274534" y="73417"/>
                    <a:pt x="4241006" y="71989"/>
                  </a:cubicBezTo>
                  <a:cubicBezTo>
                    <a:pt x="4106895" y="65131"/>
                    <a:pt x="3971925" y="59797"/>
                    <a:pt x="3836956" y="54177"/>
                  </a:cubicBezTo>
                  <a:lnTo>
                    <a:pt x="3634549" y="45414"/>
                  </a:lnTo>
                  <a:lnTo>
                    <a:pt x="3533394" y="40461"/>
                  </a:lnTo>
                  <a:lnTo>
                    <a:pt x="3481959" y="37889"/>
                  </a:lnTo>
                  <a:cubicBezTo>
                    <a:pt x="3464719" y="37127"/>
                    <a:pt x="3447479" y="36079"/>
                    <a:pt x="3430238" y="35889"/>
                  </a:cubicBezTo>
                  <a:cubicBezTo>
                    <a:pt x="3292602" y="31126"/>
                    <a:pt x="3156299" y="33603"/>
                    <a:pt x="3020473" y="37603"/>
                  </a:cubicBezTo>
                  <a:cubicBezTo>
                    <a:pt x="2884741" y="41985"/>
                    <a:pt x="2749487" y="48843"/>
                    <a:pt x="2614422" y="56844"/>
                  </a:cubicBezTo>
                  <a:lnTo>
                    <a:pt x="2208657" y="81609"/>
                  </a:lnTo>
                  <a:cubicBezTo>
                    <a:pt x="2073116" y="89991"/>
                    <a:pt x="1937195" y="97515"/>
                    <a:pt x="1800606" y="107612"/>
                  </a:cubicBezTo>
                  <a:cubicBezTo>
                    <a:pt x="1732217" y="112184"/>
                    <a:pt x="1663827" y="117804"/>
                    <a:pt x="1594676" y="124948"/>
                  </a:cubicBezTo>
                  <a:lnTo>
                    <a:pt x="1491996" y="136568"/>
                  </a:lnTo>
                  <a:lnTo>
                    <a:pt x="1442942" y="141902"/>
                  </a:lnTo>
                  <a:lnTo>
                    <a:pt x="1418463" y="144664"/>
                  </a:lnTo>
                  <a:lnTo>
                    <a:pt x="1393984" y="146855"/>
                  </a:lnTo>
                  <a:cubicBezTo>
                    <a:pt x="1263491" y="159142"/>
                    <a:pt x="1134142" y="166667"/>
                    <a:pt x="1006697" y="169810"/>
                  </a:cubicBezTo>
                  <a:cubicBezTo>
                    <a:pt x="942975" y="172001"/>
                    <a:pt x="879729" y="171239"/>
                    <a:pt x="816864" y="170953"/>
                  </a:cubicBezTo>
                  <a:lnTo>
                    <a:pt x="769906" y="169715"/>
                  </a:lnTo>
                  <a:cubicBezTo>
                    <a:pt x="754285" y="169525"/>
                    <a:pt x="738569" y="169048"/>
                    <a:pt x="723043" y="168096"/>
                  </a:cubicBezTo>
                  <a:lnTo>
                    <a:pt x="676370" y="166286"/>
                  </a:lnTo>
                  <a:cubicBezTo>
                    <a:pt x="660845" y="165238"/>
                    <a:pt x="645414" y="164095"/>
                    <a:pt x="629888" y="163333"/>
                  </a:cubicBezTo>
                  <a:cubicBezTo>
                    <a:pt x="568071" y="159047"/>
                    <a:pt x="506540" y="154094"/>
                    <a:pt x="445484" y="146093"/>
                  </a:cubicBezTo>
                  <a:cubicBezTo>
                    <a:pt x="384524" y="137997"/>
                    <a:pt x="323850" y="128091"/>
                    <a:pt x="263366" y="115232"/>
                  </a:cubicBezTo>
                  <a:cubicBezTo>
                    <a:pt x="202787" y="102850"/>
                    <a:pt x="142589" y="87419"/>
                    <a:pt x="81439" y="70369"/>
                  </a:cubicBezTo>
                  <a:cubicBezTo>
                    <a:pt x="66199" y="66178"/>
                    <a:pt x="50864" y="61702"/>
                    <a:pt x="35338" y="57034"/>
                  </a:cubicBezTo>
                  <a:lnTo>
                    <a:pt x="0" y="46652"/>
                  </a:lnTo>
                  <a:lnTo>
                    <a:pt x="0" y="426795"/>
                  </a:lnTo>
                  <a:cubicBezTo>
                    <a:pt x="58198" y="446416"/>
                    <a:pt x="117920" y="464323"/>
                    <a:pt x="178594" y="479658"/>
                  </a:cubicBezTo>
                  <a:cubicBezTo>
                    <a:pt x="319850" y="514901"/>
                    <a:pt x="465582" y="537094"/>
                    <a:pt x="610457" y="542619"/>
                  </a:cubicBezTo>
                  <a:cubicBezTo>
                    <a:pt x="682943" y="545953"/>
                    <a:pt x="755142" y="543762"/>
                    <a:pt x="826865" y="539666"/>
                  </a:cubicBezTo>
                  <a:cubicBezTo>
                    <a:pt x="898398" y="534523"/>
                    <a:pt x="969645" y="526903"/>
                    <a:pt x="1039654" y="515187"/>
                  </a:cubicBezTo>
                  <a:cubicBezTo>
                    <a:pt x="1180052" y="492517"/>
                    <a:pt x="1316736" y="457751"/>
                    <a:pt x="1449705" y="415270"/>
                  </a:cubicBezTo>
                  <a:cubicBezTo>
                    <a:pt x="1483138" y="405364"/>
                    <a:pt x="1515809" y="393172"/>
                    <a:pt x="1548765" y="382123"/>
                  </a:cubicBezTo>
                  <a:lnTo>
                    <a:pt x="1642872" y="349261"/>
                  </a:lnTo>
                  <a:cubicBezTo>
                    <a:pt x="1705261" y="328211"/>
                    <a:pt x="1768983" y="308208"/>
                    <a:pt x="1832991" y="289158"/>
                  </a:cubicBezTo>
                  <a:cubicBezTo>
                    <a:pt x="1961198" y="251821"/>
                    <a:pt x="2091404" y="219435"/>
                    <a:pt x="2222754" y="193623"/>
                  </a:cubicBezTo>
                  <a:cubicBezTo>
                    <a:pt x="2354199" y="168382"/>
                    <a:pt x="2486882" y="149332"/>
                    <a:pt x="2620137" y="138378"/>
                  </a:cubicBezTo>
                  <a:cubicBezTo>
                    <a:pt x="2753392" y="127424"/>
                    <a:pt x="2887123" y="122947"/>
                    <a:pt x="3020473" y="127234"/>
                  </a:cubicBezTo>
                  <a:cubicBezTo>
                    <a:pt x="3087148" y="129043"/>
                    <a:pt x="3153632" y="133711"/>
                    <a:pt x="3219736" y="139807"/>
                  </a:cubicBezTo>
                  <a:cubicBezTo>
                    <a:pt x="3252788" y="143426"/>
                    <a:pt x="3285839" y="146760"/>
                    <a:pt x="3318605" y="151713"/>
                  </a:cubicBezTo>
                  <a:lnTo>
                    <a:pt x="3367754" y="158666"/>
                  </a:lnTo>
                  <a:cubicBezTo>
                    <a:pt x="3384042" y="161238"/>
                    <a:pt x="3400330" y="164000"/>
                    <a:pt x="3416618" y="166858"/>
                  </a:cubicBezTo>
                  <a:cubicBezTo>
                    <a:pt x="3432905" y="169525"/>
                    <a:pt x="3449003" y="172954"/>
                    <a:pt x="3465195" y="176097"/>
                  </a:cubicBezTo>
                  <a:cubicBezTo>
                    <a:pt x="3481483" y="179431"/>
                    <a:pt x="3497199" y="182288"/>
                    <a:pt x="3513868" y="185908"/>
                  </a:cubicBezTo>
                  <a:lnTo>
                    <a:pt x="3612737" y="207625"/>
                  </a:lnTo>
                  <a:lnTo>
                    <a:pt x="3810381" y="252106"/>
                  </a:lnTo>
                  <a:cubicBezTo>
                    <a:pt x="3942112" y="282015"/>
                    <a:pt x="4073843" y="312590"/>
                    <a:pt x="4206621" y="339736"/>
                  </a:cubicBezTo>
                  <a:cubicBezTo>
                    <a:pt x="4239768" y="346785"/>
                    <a:pt x="4272915" y="353452"/>
                    <a:pt x="4306062" y="359834"/>
                  </a:cubicBezTo>
                  <a:cubicBezTo>
                    <a:pt x="4339209" y="366216"/>
                    <a:pt x="4372356" y="372979"/>
                    <a:pt x="4405503" y="378979"/>
                  </a:cubicBezTo>
                  <a:cubicBezTo>
                    <a:pt x="4473416" y="389266"/>
                    <a:pt x="4542378" y="398410"/>
                    <a:pt x="4611529" y="405745"/>
                  </a:cubicBezTo>
                  <a:cubicBezTo>
                    <a:pt x="4749832" y="420794"/>
                    <a:pt x="4890326" y="428795"/>
                    <a:pt x="5031677" y="427462"/>
                  </a:cubicBezTo>
                  <a:cubicBezTo>
                    <a:pt x="5102352" y="426985"/>
                    <a:pt x="5173028" y="423747"/>
                    <a:pt x="5243227" y="418699"/>
                  </a:cubicBezTo>
                  <a:cubicBezTo>
                    <a:pt x="5313427" y="413650"/>
                    <a:pt x="5382959" y="406030"/>
                    <a:pt x="5451062" y="398029"/>
                  </a:cubicBezTo>
                  <a:cubicBezTo>
                    <a:pt x="5587651" y="381551"/>
                    <a:pt x="5717381" y="362501"/>
                    <a:pt x="5844635" y="353071"/>
                  </a:cubicBezTo>
                  <a:cubicBezTo>
                    <a:pt x="5876544" y="350690"/>
                    <a:pt x="5908262" y="348404"/>
                    <a:pt x="5939981" y="346975"/>
                  </a:cubicBezTo>
                  <a:cubicBezTo>
                    <a:pt x="5971794" y="345356"/>
                    <a:pt x="6003036" y="344308"/>
                    <a:pt x="6035898" y="344118"/>
                  </a:cubicBezTo>
                  <a:cubicBezTo>
                    <a:pt x="6100477" y="343070"/>
                    <a:pt x="6166390" y="343356"/>
                    <a:pt x="6232303" y="343642"/>
                  </a:cubicBezTo>
                  <a:cubicBezTo>
                    <a:pt x="6364415" y="344880"/>
                    <a:pt x="6497669" y="347833"/>
                    <a:pt x="6630924" y="351071"/>
                  </a:cubicBezTo>
                  <a:lnTo>
                    <a:pt x="6831140" y="356596"/>
                  </a:lnTo>
                  <a:lnTo>
                    <a:pt x="7031545" y="362501"/>
                  </a:lnTo>
                  <a:cubicBezTo>
                    <a:pt x="7165086" y="367454"/>
                    <a:pt x="7298818" y="371835"/>
                    <a:pt x="7432262" y="378408"/>
                  </a:cubicBezTo>
                  <a:cubicBezTo>
                    <a:pt x="7565518" y="384790"/>
                    <a:pt x="7699153" y="392124"/>
                    <a:pt x="7830312" y="402506"/>
                  </a:cubicBezTo>
                  <a:lnTo>
                    <a:pt x="7879270" y="406792"/>
                  </a:lnTo>
                  <a:lnTo>
                    <a:pt x="7926895" y="411745"/>
                  </a:lnTo>
                  <a:lnTo>
                    <a:pt x="7977569" y="417175"/>
                  </a:lnTo>
                  <a:cubicBezTo>
                    <a:pt x="7995380" y="418984"/>
                    <a:pt x="8013097" y="420699"/>
                    <a:pt x="8030623" y="422127"/>
                  </a:cubicBezTo>
                  <a:cubicBezTo>
                    <a:pt x="8100632" y="427843"/>
                    <a:pt x="8169402" y="431748"/>
                    <a:pt x="8237982" y="435177"/>
                  </a:cubicBezTo>
                  <a:cubicBezTo>
                    <a:pt x="8375047" y="442035"/>
                    <a:pt x="8511254" y="444511"/>
                    <a:pt x="8647748" y="449464"/>
                  </a:cubicBezTo>
                  <a:cubicBezTo>
                    <a:pt x="8715946" y="451750"/>
                    <a:pt x="8784336" y="454513"/>
                    <a:pt x="8852821" y="456132"/>
                  </a:cubicBezTo>
                  <a:cubicBezTo>
                    <a:pt x="8887111" y="456989"/>
                    <a:pt x="8921401" y="457751"/>
                    <a:pt x="8955786" y="458132"/>
                  </a:cubicBezTo>
                  <a:cubicBezTo>
                    <a:pt x="8990171" y="458323"/>
                    <a:pt x="9024651" y="458227"/>
                    <a:pt x="9059227" y="457751"/>
                  </a:cubicBezTo>
                  <a:cubicBezTo>
                    <a:pt x="9099995" y="456989"/>
                    <a:pt x="9140857" y="455275"/>
                    <a:pt x="9182005" y="452512"/>
                  </a:cubicBezTo>
                  <a:lnTo>
                    <a:pt x="9182005" y="154189"/>
                  </a:lnTo>
                  <a:close/>
                </a:path>
              </a:pathLst>
            </a:custGeom>
            <a:solidFill>
              <a:schemeClr val="lt1">
                <a:alpha val="298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" name="Google Shape;116;p15"/>
            <p:cNvSpPr/>
            <p:nvPr/>
          </p:nvSpPr>
          <p:spPr>
            <a:xfrm>
              <a:off x="-305" y="3614750"/>
              <a:ext cx="12189238" cy="1202540"/>
            </a:xfrm>
            <a:custGeom>
              <a:rect b="b" l="l" r="r" t="t"/>
              <a:pathLst>
                <a:path extrusionOk="0" h="1019102" w="9182100">
                  <a:moveTo>
                    <a:pt x="0" y="1019102"/>
                  </a:moveTo>
                  <a:lnTo>
                    <a:pt x="9182100" y="1019102"/>
                  </a:lnTo>
                  <a:lnTo>
                    <a:pt x="9182100" y="273009"/>
                  </a:lnTo>
                  <a:cubicBezTo>
                    <a:pt x="9143429" y="275485"/>
                    <a:pt x="9104662" y="277200"/>
                    <a:pt x="9065895" y="278343"/>
                  </a:cubicBezTo>
                  <a:cubicBezTo>
                    <a:pt x="8798243" y="285201"/>
                    <a:pt x="8529066" y="277009"/>
                    <a:pt x="8261890" y="257769"/>
                  </a:cubicBezTo>
                  <a:cubicBezTo>
                    <a:pt x="8187024" y="251863"/>
                    <a:pt x="8112443" y="245386"/>
                    <a:pt x="8038624" y="235956"/>
                  </a:cubicBezTo>
                  <a:cubicBezTo>
                    <a:pt x="7980140" y="228051"/>
                    <a:pt x="7920228" y="219002"/>
                    <a:pt x="7862221" y="213097"/>
                  </a:cubicBezTo>
                  <a:cubicBezTo>
                    <a:pt x="7322439" y="159280"/>
                    <a:pt x="6780943" y="130991"/>
                    <a:pt x="6238780" y="126419"/>
                  </a:cubicBezTo>
                  <a:cubicBezTo>
                    <a:pt x="6102477" y="126324"/>
                    <a:pt x="5964745" y="128800"/>
                    <a:pt x="5828729" y="142421"/>
                  </a:cubicBezTo>
                  <a:cubicBezTo>
                    <a:pt x="5624703" y="162328"/>
                    <a:pt x="5429441" y="202048"/>
                    <a:pt x="5227606" y="219764"/>
                  </a:cubicBezTo>
                  <a:cubicBezTo>
                    <a:pt x="4950238" y="245767"/>
                    <a:pt x="4670393" y="228527"/>
                    <a:pt x="4394359" y="190713"/>
                  </a:cubicBezTo>
                  <a:cubicBezTo>
                    <a:pt x="4193381" y="163090"/>
                    <a:pt x="3988880" y="147755"/>
                    <a:pt x="3789236" y="107655"/>
                  </a:cubicBezTo>
                  <a:cubicBezTo>
                    <a:pt x="3660743" y="85271"/>
                    <a:pt x="3520249" y="51648"/>
                    <a:pt x="3391567" y="30502"/>
                  </a:cubicBezTo>
                  <a:cubicBezTo>
                    <a:pt x="2990469" y="-28553"/>
                    <a:pt x="2579370" y="5928"/>
                    <a:pt x="2180177" y="67745"/>
                  </a:cubicBezTo>
                  <a:cubicBezTo>
                    <a:pt x="1965198" y="103273"/>
                    <a:pt x="1751648" y="146136"/>
                    <a:pt x="1543336" y="209953"/>
                  </a:cubicBezTo>
                  <a:cubicBezTo>
                    <a:pt x="1456087" y="238528"/>
                    <a:pt x="1365885" y="264627"/>
                    <a:pt x="1276731" y="286439"/>
                  </a:cubicBezTo>
                  <a:cubicBezTo>
                    <a:pt x="1001173" y="335398"/>
                    <a:pt x="716471" y="346923"/>
                    <a:pt x="441293" y="292345"/>
                  </a:cubicBezTo>
                  <a:cubicBezTo>
                    <a:pt x="285655" y="263198"/>
                    <a:pt x="143923" y="198237"/>
                    <a:pt x="0" y="135563"/>
                  </a:cubicBezTo>
                  <a:lnTo>
                    <a:pt x="0" y="101910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7" name="Google Shape;117;p15"/>
          <p:cNvSpPr txBox="1"/>
          <p:nvPr/>
        </p:nvSpPr>
        <p:spPr>
          <a:xfrm>
            <a:off x="2335427" y="555812"/>
            <a:ext cx="9152700" cy="61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7500" lnSpcReduction="20000"/>
          </a:bodyPr>
          <a:lstStyle/>
          <a:p>
            <a:pPr indent="0" lvl="0" marL="0" marR="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br>
              <a:rPr lang="en-IN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IN" sz="6000">
                <a:solidFill>
                  <a:srgbClr val="C00000"/>
                </a:solidFill>
                <a:latin typeface="Algerian"/>
                <a:ea typeface="Algerian"/>
                <a:cs typeface="Algerian"/>
                <a:sym typeface="Algerian"/>
              </a:rPr>
              <a:t>HEALTH CARE</a:t>
            </a:r>
            <a:endParaRPr/>
          </a:p>
          <a:p>
            <a:pPr indent="0" lvl="0" marL="0" marR="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ct val="100000"/>
              <a:buFont typeface="Algerian"/>
              <a:buNone/>
            </a:pPr>
            <a:r>
              <a:rPr lang="en-IN" sz="6000">
                <a:solidFill>
                  <a:srgbClr val="002060"/>
                </a:solidFill>
                <a:latin typeface="Algerian"/>
                <a:ea typeface="Algerian"/>
                <a:cs typeface="Algerian"/>
                <a:sym typeface="Algerian"/>
              </a:rPr>
              <a:t>PERSONAL CARE</a:t>
            </a:r>
            <a:endParaRPr/>
          </a:p>
          <a:p>
            <a:pPr indent="0" lvl="0" marL="0" marR="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100000"/>
              <a:buFont typeface="Algerian"/>
              <a:buNone/>
            </a:pPr>
            <a:r>
              <a:rPr lang="en-IN" sz="6000">
                <a:solidFill>
                  <a:srgbClr val="FF0000"/>
                </a:solidFill>
                <a:latin typeface="Algerian"/>
                <a:ea typeface="Algerian"/>
                <a:cs typeface="Algerian"/>
                <a:sym typeface="Algerian"/>
              </a:rPr>
              <a:t>FOOD AND BEVERAGE</a:t>
            </a:r>
            <a:endParaRPr/>
          </a:p>
          <a:p>
            <a:pPr indent="0" lvl="0" marL="0" marR="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ct val="100000"/>
              <a:buFont typeface="Algerian"/>
              <a:buNone/>
            </a:pPr>
            <a:r>
              <a:rPr b="1" lang="en-IN" sz="6000">
                <a:solidFill>
                  <a:srgbClr val="0070C0"/>
                </a:solidFill>
                <a:latin typeface="Algerian"/>
                <a:ea typeface="Algerian"/>
                <a:cs typeface="Algerian"/>
                <a:sym typeface="Algerian"/>
              </a:rPr>
              <a:t>HOME CARE</a:t>
            </a:r>
            <a:endParaRPr/>
          </a:p>
          <a:p>
            <a:pPr indent="0" lvl="0" marL="0" marR="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ct val="100000"/>
              <a:buFont typeface="Algerian"/>
              <a:buNone/>
            </a:pPr>
            <a:r>
              <a:rPr b="1" lang="en-IN" sz="6000">
                <a:solidFill>
                  <a:srgbClr val="00B050"/>
                </a:solidFill>
                <a:latin typeface="Algerian"/>
                <a:ea typeface="Algerian"/>
                <a:cs typeface="Algerian"/>
                <a:sym typeface="Algerian"/>
              </a:rPr>
              <a:t>AGRO CARE</a:t>
            </a:r>
            <a:endParaRPr b="1" sz="5300">
              <a:solidFill>
                <a:srgbClr val="00B050"/>
              </a:solidFill>
              <a:latin typeface="Algerian"/>
              <a:ea typeface="Algerian"/>
              <a:cs typeface="Algerian"/>
              <a:sym typeface="Algerian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2"/>
          <p:cNvSpPr txBox="1"/>
          <p:nvPr/>
        </p:nvSpPr>
        <p:spPr>
          <a:xfrm>
            <a:off x="116541" y="-26896"/>
            <a:ext cx="12075600" cy="18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br>
              <a:rPr b="0" i="0" lang="en-IN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9" name="Google Shape;30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1413" y="225950"/>
            <a:ext cx="4284175" cy="6406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48004" y="279321"/>
            <a:ext cx="4284175" cy="64262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3"/>
          <p:cNvSpPr/>
          <p:nvPr/>
        </p:nvSpPr>
        <p:spPr>
          <a:xfrm>
            <a:off x="0" y="1"/>
            <a:ext cx="121917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16" name="Google Shape;316;p43"/>
          <p:cNvGrpSpPr/>
          <p:nvPr/>
        </p:nvGrpSpPr>
        <p:grpSpPr>
          <a:xfrm>
            <a:off x="-305" y="5029199"/>
            <a:ext cx="12228243" cy="1829812"/>
            <a:chOff x="-305" y="2987478"/>
            <a:chExt cx="12189238" cy="1829812"/>
          </a:xfrm>
        </p:grpSpPr>
        <p:sp>
          <p:nvSpPr>
            <p:cNvPr id="317" name="Google Shape;317;p43"/>
            <p:cNvSpPr/>
            <p:nvPr/>
          </p:nvSpPr>
          <p:spPr>
            <a:xfrm>
              <a:off x="-305" y="2987478"/>
              <a:ext cx="12189238" cy="1100638"/>
            </a:xfrm>
            <a:custGeom>
              <a:rect b="b" l="l" r="r" t="t"/>
              <a:pathLst>
                <a:path extrusionOk="0" h="932744" w="9182100">
                  <a:moveTo>
                    <a:pt x="9182100" y="396420"/>
                  </a:moveTo>
                  <a:cubicBezTo>
                    <a:pt x="9156097" y="395182"/>
                    <a:pt x="9129999" y="393753"/>
                    <a:pt x="9103805" y="392229"/>
                  </a:cubicBezTo>
                  <a:cubicBezTo>
                    <a:pt x="8974169" y="384419"/>
                    <a:pt x="8843105" y="372989"/>
                    <a:pt x="8712422" y="359749"/>
                  </a:cubicBezTo>
                  <a:cubicBezTo>
                    <a:pt x="8581739" y="346319"/>
                    <a:pt x="8451056" y="331269"/>
                    <a:pt x="8322755" y="313362"/>
                  </a:cubicBezTo>
                  <a:cubicBezTo>
                    <a:pt x="8258747" y="304695"/>
                    <a:pt x="8195120" y="294979"/>
                    <a:pt x="8134826" y="283930"/>
                  </a:cubicBezTo>
                  <a:cubicBezTo>
                    <a:pt x="8119872" y="281168"/>
                    <a:pt x="8105013" y="278501"/>
                    <a:pt x="8090916" y="275643"/>
                  </a:cubicBezTo>
                  <a:lnTo>
                    <a:pt x="8069485" y="271262"/>
                  </a:lnTo>
                  <a:lnTo>
                    <a:pt x="8041862" y="266595"/>
                  </a:lnTo>
                  <a:cubicBezTo>
                    <a:pt x="8023574" y="263547"/>
                    <a:pt x="8004524" y="260213"/>
                    <a:pt x="7986903" y="257546"/>
                  </a:cubicBezTo>
                  <a:lnTo>
                    <a:pt x="7934230" y="249640"/>
                  </a:lnTo>
                  <a:cubicBezTo>
                    <a:pt x="7864221" y="239258"/>
                    <a:pt x="7795832" y="230209"/>
                    <a:pt x="7727537" y="221922"/>
                  </a:cubicBezTo>
                  <a:lnTo>
                    <a:pt x="7625239" y="209730"/>
                  </a:lnTo>
                  <a:lnTo>
                    <a:pt x="7523227" y="198110"/>
                  </a:lnTo>
                  <a:cubicBezTo>
                    <a:pt x="7387209" y="183060"/>
                    <a:pt x="7251573" y="170392"/>
                    <a:pt x="7115651" y="158010"/>
                  </a:cubicBezTo>
                  <a:cubicBezTo>
                    <a:pt x="6979730" y="146580"/>
                    <a:pt x="6843522" y="135721"/>
                    <a:pt x="6706839" y="126958"/>
                  </a:cubicBezTo>
                  <a:lnTo>
                    <a:pt x="6604064" y="120862"/>
                  </a:lnTo>
                  <a:cubicBezTo>
                    <a:pt x="6569869" y="118767"/>
                    <a:pt x="6535484" y="116862"/>
                    <a:pt x="6501003" y="115338"/>
                  </a:cubicBezTo>
                  <a:lnTo>
                    <a:pt x="6397467" y="110385"/>
                  </a:lnTo>
                  <a:lnTo>
                    <a:pt x="6293168" y="106860"/>
                  </a:lnTo>
                  <a:cubicBezTo>
                    <a:pt x="6222969" y="105146"/>
                    <a:pt x="6152769" y="103527"/>
                    <a:pt x="6079712" y="103908"/>
                  </a:cubicBezTo>
                  <a:cubicBezTo>
                    <a:pt x="6061710" y="103908"/>
                    <a:pt x="6043708" y="103812"/>
                    <a:pt x="6024563" y="104479"/>
                  </a:cubicBezTo>
                  <a:cubicBezTo>
                    <a:pt x="6005703" y="104955"/>
                    <a:pt x="5986844" y="105527"/>
                    <a:pt x="5968080" y="106479"/>
                  </a:cubicBezTo>
                  <a:cubicBezTo>
                    <a:pt x="5930456" y="108003"/>
                    <a:pt x="5893023" y="110385"/>
                    <a:pt x="5855875" y="113242"/>
                  </a:cubicBezTo>
                  <a:cubicBezTo>
                    <a:pt x="5706904" y="124577"/>
                    <a:pt x="5565934" y="145151"/>
                    <a:pt x="5439251" y="160105"/>
                  </a:cubicBezTo>
                  <a:cubicBezTo>
                    <a:pt x="5311902" y="175536"/>
                    <a:pt x="5194745" y="184680"/>
                    <a:pt x="5075396" y="186585"/>
                  </a:cubicBezTo>
                  <a:cubicBezTo>
                    <a:pt x="4956429" y="188490"/>
                    <a:pt x="4835748" y="182775"/>
                    <a:pt x="4712780" y="171249"/>
                  </a:cubicBezTo>
                  <a:lnTo>
                    <a:pt x="4666679" y="166773"/>
                  </a:lnTo>
                  <a:lnTo>
                    <a:pt x="4620292" y="161629"/>
                  </a:lnTo>
                  <a:cubicBezTo>
                    <a:pt x="4604862" y="160010"/>
                    <a:pt x="4589336" y="157914"/>
                    <a:pt x="4573810" y="156009"/>
                  </a:cubicBezTo>
                  <a:lnTo>
                    <a:pt x="4550569" y="153057"/>
                  </a:lnTo>
                  <a:lnTo>
                    <a:pt x="4538948" y="151628"/>
                  </a:lnTo>
                  <a:lnTo>
                    <a:pt x="4526566" y="149913"/>
                  </a:lnTo>
                  <a:lnTo>
                    <a:pt x="4327779" y="122862"/>
                  </a:lnTo>
                  <a:lnTo>
                    <a:pt x="3929729" y="68189"/>
                  </a:lnTo>
                  <a:lnTo>
                    <a:pt x="3729133" y="41900"/>
                  </a:lnTo>
                  <a:lnTo>
                    <a:pt x="3628930" y="28946"/>
                  </a:lnTo>
                  <a:lnTo>
                    <a:pt x="3573399" y="22278"/>
                  </a:lnTo>
                  <a:cubicBezTo>
                    <a:pt x="3554445" y="19992"/>
                    <a:pt x="3535585" y="17992"/>
                    <a:pt x="3516916" y="16468"/>
                  </a:cubicBezTo>
                  <a:cubicBezTo>
                    <a:pt x="3366611" y="2752"/>
                    <a:pt x="3219736" y="-2010"/>
                    <a:pt x="3074670" y="752"/>
                  </a:cubicBezTo>
                  <a:cubicBezTo>
                    <a:pt x="3002280" y="2181"/>
                    <a:pt x="2930176" y="4467"/>
                    <a:pt x="2858738" y="8753"/>
                  </a:cubicBezTo>
                  <a:cubicBezTo>
                    <a:pt x="2787206" y="13039"/>
                    <a:pt x="2716149" y="18754"/>
                    <a:pt x="2645474" y="25326"/>
                  </a:cubicBezTo>
                  <a:cubicBezTo>
                    <a:pt x="2362581" y="52473"/>
                    <a:pt x="2085975" y="97145"/>
                    <a:pt x="1810798" y="158010"/>
                  </a:cubicBezTo>
                  <a:cubicBezTo>
                    <a:pt x="1741837" y="173345"/>
                    <a:pt x="1673066" y="189442"/>
                    <a:pt x="1602772" y="208111"/>
                  </a:cubicBezTo>
                  <a:lnTo>
                    <a:pt x="1548860" y="222780"/>
                  </a:lnTo>
                  <a:lnTo>
                    <a:pt x="1501331" y="236115"/>
                  </a:lnTo>
                  <a:cubicBezTo>
                    <a:pt x="1471327" y="244497"/>
                    <a:pt x="1441228" y="253450"/>
                    <a:pt x="1411224" y="260880"/>
                  </a:cubicBezTo>
                  <a:cubicBezTo>
                    <a:pt x="1291209" y="293074"/>
                    <a:pt x="1170813" y="318982"/>
                    <a:pt x="1050893" y="338032"/>
                  </a:cubicBezTo>
                  <a:cubicBezTo>
                    <a:pt x="990790" y="347557"/>
                    <a:pt x="931069" y="354796"/>
                    <a:pt x="871252" y="360511"/>
                  </a:cubicBezTo>
                  <a:cubicBezTo>
                    <a:pt x="841438" y="362702"/>
                    <a:pt x="811530" y="365559"/>
                    <a:pt x="781812" y="366512"/>
                  </a:cubicBezTo>
                  <a:cubicBezTo>
                    <a:pt x="751904" y="368512"/>
                    <a:pt x="722376" y="368893"/>
                    <a:pt x="692563" y="369655"/>
                  </a:cubicBezTo>
                  <a:cubicBezTo>
                    <a:pt x="633222" y="370036"/>
                    <a:pt x="574167" y="368131"/>
                    <a:pt x="515017" y="363940"/>
                  </a:cubicBezTo>
                  <a:cubicBezTo>
                    <a:pt x="455867" y="359749"/>
                    <a:pt x="397097" y="351748"/>
                    <a:pt x="337661" y="341937"/>
                  </a:cubicBezTo>
                  <a:cubicBezTo>
                    <a:pt x="278225" y="331936"/>
                    <a:pt x="218599" y="318696"/>
                    <a:pt x="156972" y="303456"/>
                  </a:cubicBezTo>
                  <a:cubicBezTo>
                    <a:pt x="106680" y="290883"/>
                    <a:pt x="55150" y="276405"/>
                    <a:pt x="0" y="261642"/>
                  </a:cubicBezTo>
                  <a:lnTo>
                    <a:pt x="0" y="713412"/>
                  </a:lnTo>
                  <a:cubicBezTo>
                    <a:pt x="3048" y="714841"/>
                    <a:pt x="6096" y="716270"/>
                    <a:pt x="9144" y="717699"/>
                  </a:cubicBezTo>
                  <a:cubicBezTo>
                    <a:pt x="74295" y="747798"/>
                    <a:pt x="142875" y="775896"/>
                    <a:pt x="213360" y="801042"/>
                  </a:cubicBezTo>
                  <a:cubicBezTo>
                    <a:pt x="354521" y="851715"/>
                    <a:pt x="503873" y="887244"/>
                    <a:pt x="653510" y="908199"/>
                  </a:cubicBezTo>
                  <a:cubicBezTo>
                    <a:pt x="803338" y="928773"/>
                    <a:pt x="953929" y="935631"/>
                    <a:pt x="1101947" y="930773"/>
                  </a:cubicBezTo>
                  <a:cubicBezTo>
                    <a:pt x="1250252" y="926582"/>
                    <a:pt x="1396365" y="911437"/>
                    <a:pt x="1540002" y="889434"/>
                  </a:cubicBezTo>
                  <a:cubicBezTo>
                    <a:pt x="1576197" y="884386"/>
                    <a:pt x="1611535" y="877433"/>
                    <a:pt x="1647158" y="871242"/>
                  </a:cubicBezTo>
                  <a:lnTo>
                    <a:pt x="1698117" y="862193"/>
                  </a:lnTo>
                  <a:lnTo>
                    <a:pt x="1742789" y="854668"/>
                  </a:lnTo>
                  <a:cubicBezTo>
                    <a:pt x="1804035" y="845048"/>
                    <a:pt x="1867472" y="835428"/>
                    <a:pt x="1931003" y="826950"/>
                  </a:cubicBezTo>
                  <a:cubicBezTo>
                    <a:pt x="2058353" y="810282"/>
                    <a:pt x="2186750" y="795327"/>
                    <a:pt x="2314861" y="783897"/>
                  </a:cubicBezTo>
                  <a:cubicBezTo>
                    <a:pt x="2378964" y="778087"/>
                    <a:pt x="2442972" y="772467"/>
                    <a:pt x="2506885" y="768086"/>
                  </a:cubicBezTo>
                  <a:cubicBezTo>
                    <a:pt x="2538794" y="765990"/>
                    <a:pt x="2570798" y="763800"/>
                    <a:pt x="2602611" y="762085"/>
                  </a:cubicBezTo>
                  <a:cubicBezTo>
                    <a:pt x="2634520" y="760180"/>
                    <a:pt x="2666333" y="758370"/>
                    <a:pt x="2698052" y="756846"/>
                  </a:cubicBezTo>
                  <a:cubicBezTo>
                    <a:pt x="2761583" y="753894"/>
                    <a:pt x="2825020" y="751703"/>
                    <a:pt x="2887980" y="750846"/>
                  </a:cubicBezTo>
                  <a:cubicBezTo>
                    <a:pt x="2951036" y="749417"/>
                    <a:pt x="3013615" y="749322"/>
                    <a:pt x="3075813" y="750179"/>
                  </a:cubicBezTo>
                  <a:cubicBezTo>
                    <a:pt x="3106865" y="750846"/>
                    <a:pt x="3137916" y="751417"/>
                    <a:pt x="3168587" y="752751"/>
                  </a:cubicBezTo>
                  <a:cubicBezTo>
                    <a:pt x="3199448" y="753703"/>
                    <a:pt x="3229928" y="755227"/>
                    <a:pt x="3260408" y="756656"/>
                  </a:cubicBezTo>
                  <a:cubicBezTo>
                    <a:pt x="3320987" y="760466"/>
                    <a:pt x="3381470" y="764562"/>
                    <a:pt x="3440049" y="771610"/>
                  </a:cubicBezTo>
                  <a:cubicBezTo>
                    <a:pt x="3454908" y="773039"/>
                    <a:pt x="3469386" y="775039"/>
                    <a:pt x="3483864" y="776849"/>
                  </a:cubicBezTo>
                  <a:lnTo>
                    <a:pt x="3528536" y="782469"/>
                  </a:lnTo>
                  <a:lnTo>
                    <a:pt x="3628549" y="796089"/>
                  </a:lnTo>
                  <a:lnTo>
                    <a:pt x="3828574" y="823140"/>
                  </a:lnTo>
                  <a:cubicBezTo>
                    <a:pt x="3962019" y="840190"/>
                    <a:pt x="4095750" y="858573"/>
                    <a:pt x="4231196" y="874099"/>
                  </a:cubicBezTo>
                  <a:lnTo>
                    <a:pt x="4433126" y="897435"/>
                  </a:lnTo>
                  <a:lnTo>
                    <a:pt x="4485990" y="903246"/>
                  </a:lnTo>
                  <a:cubicBezTo>
                    <a:pt x="4503897" y="905151"/>
                    <a:pt x="4521708" y="907341"/>
                    <a:pt x="4539806" y="908961"/>
                  </a:cubicBezTo>
                  <a:lnTo>
                    <a:pt x="4593908" y="914199"/>
                  </a:lnTo>
                  <a:lnTo>
                    <a:pt x="4648296" y="918771"/>
                  </a:lnTo>
                  <a:cubicBezTo>
                    <a:pt x="4793456" y="930392"/>
                    <a:pt x="4942237" y="935631"/>
                    <a:pt x="5092446" y="931154"/>
                  </a:cubicBezTo>
                  <a:cubicBezTo>
                    <a:pt x="5242274" y="927249"/>
                    <a:pt x="5393627" y="911437"/>
                    <a:pt x="5533168" y="891816"/>
                  </a:cubicBezTo>
                  <a:cubicBezTo>
                    <a:pt x="5673471" y="872289"/>
                    <a:pt x="5798820" y="851906"/>
                    <a:pt x="5918169" y="840666"/>
                  </a:cubicBezTo>
                  <a:cubicBezTo>
                    <a:pt x="5948077" y="837809"/>
                    <a:pt x="5977795" y="835237"/>
                    <a:pt x="6007323" y="833237"/>
                  </a:cubicBezTo>
                  <a:cubicBezTo>
                    <a:pt x="6022086" y="832094"/>
                    <a:pt x="6036945" y="831332"/>
                    <a:pt x="6051709" y="830570"/>
                  </a:cubicBezTo>
                  <a:lnTo>
                    <a:pt x="6097429" y="828379"/>
                  </a:lnTo>
                  <a:cubicBezTo>
                    <a:pt x="6158960" y="825236"/>
                    <a:pt x="6223445" y="823807"/>
                    <a:pt x="6287834" y="822569"/>
                  </a:cubicBezTo>
                  <a:cubicBezTo>
                    <a:pt x="6417374" y="820664"/>
                    <a:pt x="6549485" y="820188"/>
                    <a:pt x="6681597" y="821235"/>
                  </a:cubicBezTo>
                  <a:cubicBezTo>
                    <a:pt x="6813899" y="822378"/>
                    <a:pt x="6946773" y="823617"/>
                    <a:pt x="7079647" y="826569"/>
                  </a:cubicBezTo>
                  <a:cubicBezTo>
                    <a:pt x="7212520" y="828951"/>
                    <a:pt x="7345585" y="831903"/>
                    <a:pt x="7478173" y="836094"/>
                  </a:cubicBezTo>
                  <a:cubicBezTo>
                    <a:pt x="7610475" y="839714"/>
                    <a:pt x="7743539" y="844953"/>
                    <a:pt x="7871937" y="851430"/>
                  </a:cubicBezTo>
                  <a:lnTo>
                    <a:pt x="7919657" y="854097"/>
                  </a:lnTo>
                  <a:cubicBezTo>
                    <a:pt x="7935564" y="854954"/>
                    <a:pt x="7949756" y="856192"/>
                    <a:pt x="7964901" y="857240"/>
                  </a:cubicBezTo>
                  <a:lnTo>
                    <a:pt x="8015955" y="861050"/>
                  </a:lnTo>
                  <a:cubicBezTo>
                    <a:pt x="8035195" y="862383"/>
                    <a:pt x="8053769" y="863622"/>
                    <a:pt x="8072247" y="864384"/>
                  </a:cubicBezTo>
                  <a:cubicBezTo>
                    <a:pt x="8145780" y="867527"/>
                    <a:pt x="8216456" y="868479"/>
                    <a:pt x="8286750" y="868384"/>
                  </a:cubicBezTo>
                  <a:cubicBezTo>
                    <a:pt x="8427148" y="867527"/>
                    <a:pt x="8565452" y="862574"/>
                    <a:pt x="8704040" y="853716"/>
                  </a:cubicBezTo>
                  <a:cubicBezTo>
                    <a:pt x="8842534" y="844762"/>
                    <a:pt x="8980741" y="832284"/>
                    <a:pt x="9120188" y="814092"/>
                  </a:cubicBezTo>
                  <a:cubicBezTo>
                    <a:pt x="9140761" y="811425"/>
                    <a:pt x="9161336" y="808567"/>
                    <a:pt x="9181909" y="805519"/>
                  </a:cubicBezTo>
                  <a:lnTo>
                    <a:pt x="9181909" y="396420"/>
                  </a:lnTo>
                  <a:close/>
                </a:path>
              </a:pathLst>
            </a:custGeom>
            <a:solidFill>
              <a:schemeClr val="lt1">
                <a:alpha val="298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8" name="Google Shape;318;p43"/>
            <p:cNvSpPr/>
            <p:nvPr/>
          </p:nvSpPr>
          <p:spPr>
            <a:xfrm>
              <a:off x="-305" y="3199381"/>
              <a:ext cx="12189238" cy="903454"/>
            </a:xfrm>
            <a:custGeom>
              <a:rect b="b" l="l" r="r" t="t"/>
              <a:pathLst>
                <a:path extrusionOk="0" h="765639" w="9182100">
                  <a:moveTo>
                    <a:pt x="9182100" y="351088"/>
                  </a:moveTo>
                  <a:cubicBezTo>
                    <a:pt x="9180862" y="351088"/>
                    <a:pt x="9179719" y="350993"/>
                    <a:pt x="9178480" y="350993"/>
                  </a:cubicBezTo>
                  <a:cubicBezTo>
                    <a:pt x="9047607" y="346421"/>
                    <a:pt x="8915591" y="337944"/>
                    <a:pt x="8783955" y="327561"/>
                  </a:cubicBezTo>
                  <a:cubicBezTo>
                    <a:pt x="8652320" y="316894"/>
                    <a:pt x="8520589" y="304416"/>
                    <a:pt x="8390763" y="288795"/>
                  </a:cubicBezTo>
                  <a:cubicBezTo>
                    <a:pt x="8325898" y="281175"/>
                    <a:pt x="8261509" y="272602"/>
                    <a:pt x="8199502" y="262601"/>
                  </a:cubicBezTo>
                  <a:cubicBezTo>
                    <a:pt x="8184070" y="260029"/>
                    <a:pt x="8168831" y="257553"/>
                    <a:pt x="8153972" y="254886"/>
                  </a:cubicBezTo>
                  <a:lnTo>
                    <a:pt x="8131588" y="250790"/>
                  </a:lnTo>
                  <a:lnTo>
                    <a:pt x="8104632" y="246504"/>
                  </a:lnTo>
                  <a:cubicBezTo>
                    <a:pt x="8086725" y="243741"/>
                    <a:pt x="8068247" y="240598"/>
                    <a:pt x="8050911" y="238217"/>
                  </a:cubicBezTo>
                  <a:lnTo>
                    <a:pt x="7998810" y="230978"/>
                  </a:lnTo>
                  <a:cubicBezTo>
                    <a:pt x="7860697" y="212023"/>
                    <a:pt x="7725633" y="198021"/>
                    <a:pt x="7589902" y="183925"/>
                  </a:cubicBezTo>
                  <a:cubicBezTo>
                    <a:pt x="7454360" y="170304"/>
                    <a:pt x="7319010" y="158779"/>
                    <a:pt x="7183469" y="147634"/>
                  </a:cubicBezTo>
                  <a:cubicBezTo>
                    <a:pt x="7047929" y="137252"/>
                    <a:pt x="6912198" y="127632"/>
                    <a:pt x="6775990" y="119821"/>
                  </a:cubicBezTo>
                  <a:cubicBezTo>
                    <a:pt x="6639592" y="112582"/>
                    <a:pt x="6503194" y="105439"/>
                    <a:pt x="6364795" y="102391"/>
                  </a:cubicBezTo>
                  <a:cubicBezTo>
                    <a:pt x="6295263" y="101057"/>
                    <a:pt x="6225826" y="99819"/>
                    <a:pt x="6154293" y="100581"/>
                  </a:cubicBezTo>
                  <a:cubicBezTo>
                    <a:pt x="6136577" y="100581"/>
                    <a:pt x="6118860" y="100581"/>
                    <a:pt x="6100287" y="101343"/>
                  </a:cubicBezTo>
                  <a:cubicBezTo>
                    <a:pt x="6081903" y="101819"/>
                    <a:pt x="6063615" y="102486"/>
                    <a:pt x="6045327" y="103438"/>
                  </a:cubicBezTo>
                  <a:cubicBezTo>
                    <a:pt x="6008656" y="104962"/>
                    <a:pt x="5972175" y="107439"/>
                    <a:pt x="5935980" y="110296"/>
                  </a:cubicBezTo>
                  <a:cubicBezTo>
                    <a:pt x="5790724" y="121631"/>
                    <a:pt x="5651659" y="142110"/>
                    <a:pt x="5523357" y="157635"/>
                  </a:cubicBezTo>
                  <a:cubicBezTo>
                    <a:pt x="5394484" y="173542"/>
                    <a:pt x="5273040" y="183543"/>
                    <a:pt x="5149882" y="185639"/>
                  </a:cubicBezTo>
                  <a:cubicBezTo>
                    <a:pt x="5027010" y="187925"/>
                    <a:pt x="4902803" y="182210"/>
                    <a:pt x="4777073" y="170685"/>
                  </a:cubicBezTo>
                  <a:lnTo>
                    <a:pt x="4729925" y="166208"/>
                  </a:lnTo>
                  <a:lnTo>
                    <a:pt x="4682585" y="161064"/>
                  </a:lnTo>
                  <a:cubicBezTo>
                    <a:pt x="4666869" y="159445"/>
                    <a:pt x="4650963" y="157350"/>
                    <a:pt x="4635151" y="155445"/>
                  </a:cubicBezTo>
                  <a:lnTo>
                    <a:pt x="4611434" y="152492"/>
                  </a:lnTo>
                  <a:cubicBezTo>
                    <a:pt x="4603623" y="151539"/>
                    <a:pt x="4595622" y="150587"/>
                    <a:pt x="4587145" y="149349"/>
                  </a:cubicBezTo>
                  <a:lnTo>
                    <a:pt x="4387977" y="122774"/>
                  </a:lnTo>
                  <a:lnTo>
                    <a:pt x="3989356" y="68577"/>
                  </a:lnTo>
                  <a:lnTo>
                    <a:pt x="3789140" y="42192"/>
                  </a:lnTo>
                  <a:lnTo>
                    <a:pt x="3689033" y="29143"/>
                  </a:lnTo>
                  <a:lnTo>
                    <a:pt x="3634835" y="22571"/>
                  </a:lnTo>
                  <a:cubicBezTo>
                    <a:pt x="3616452" y="20285"/>
                    <a:pt x="3598069" y="18380"/>
                    <a:pt x="3579876" y="16856"/>
                  </a:cubicBezTo>
                  <a:cubicBezTo>
                    <a:pt x="3433667" y="3140"/>
                    <a:pt x="3289840" y="-1622"/>
                    <a:pt x="3147441" y="473"/>
                  </a:cubicBezTo>
                  <a:cubicBezTo>
                    <a:pt x="3005138" y="2283"/>
                    <a:pt x="2864263" y="10188"/>
                    <a:pt x="2724722" y="22857"/>
                  </a:cubicBezTo>
                  <a:cubicBezTo>
                    <a:pt x="2445353" y="48098"/>
                    <a:pt x="2171129" y="90198"/>
                    <a:pt x="1898428" y="147730"/>
                  </a:cubicBezTo>
                  <a:cubicBezTo>
                    <a:pt x="1830134" y="162208"/>
                    <a:pt x="1762030" y="177448"/>
                    <a:pt x="1692878" y="195069"/>
                  </a:cubicBezTo>
                  <a:lnTo>
                    <a:pt x="1640205" y="208785"/>
                  </a:lnTo>
                  <a:lnTo>
                    <a:pt x="1592294" y="221643"/>
                  </a:lnTo>
                  <a:cubicBezTo>
                    <a:pt x="1561624" y="229740"/>
                    <a:pt x="1530858" y="238503"/>
                    <a:pt x="1500092" y="245551"/>
                  </a:cubicBezTo>
                  <a:cubicBezTo>
                    <a:pt x="1377125" y="276412"/>
                    <a:pt x="1253490" y="300987"/>
                    <a:pt x="1130046" y="318227"/>
                  </a:cubicBezTo>
                  <a:cubicBezTo>
                    <a:pt x="1068229" y="326895"/>
                    <a:pt x="1006602" y="333086"/>
                    <a:pt x="944880" y="337658"/>
                  </a:cubicBezTo>
                  <a:cubicBezTo>
                    <a:pt x="914114" y="339277"/>
                    <a:pt x="883253" y="341563"/>
                    <a:pt x="852583" y="341944"/>
                  </a:cubicBezTo>
                  <a:cubicBezTo>
                    <a:pt x="821817" y="343278"/>
                    <a:pt x="791147" y="342992"/>
                    <a:pt x="760476" y="343087"/>
                  </a:cubicBezTo>
                  <a:cubicBezTo>
                    <a:pt x="699230" y="342135"/>
                    <a:pt x="638175" y="338706"/>
                    <a:pt x="577215" y="332800"/>
                  </a:cubicBezTo>
                  <a:cubicBezTo>
                    <a:pt x="516255" y="326895"/>
                    <a:pt x="455771" y="317179"/>
                    <a:pt x="394907" y="305463"/>
                  </a:cubicBezTo>
                  <a:cubicBezTo>
                    <a:pt x="334137" y="293557"/>
                    <a:pt x="273368" y="278412"/>
                    <a:pt x="211265" y="261363"/>
                  </a:cubicBezTo>
                  <a:cubicBezTo>
                    <a:pt x="149066" y="244123"/>
                    <a:pt x="85820" y="224310"/>
                    <a:pt x="17526" y="204880"/>
                  </a:cubicBezTo>
                  <a:cubicBezTo>
                    <a:pt x="11716" y="203165"/>
                    <a:pt x="5906" y="201546"/>
                    <a:pt x="0" y="199927"/>
                  </a:cubicBezTo>
                  <a:lnTo>
                    <a:pt x="0" y="526920"/>
                  </a:lnTo>
                  <a:cubicBezTo>
                    <a:pt x="32576" y="541874"/>
                    <a:pt x="66104" y="557114"/>
                    <a:pt x="100298" y="571973"/>
                  </a:cubicBezTo>
                  <a:cubicBezTo>
                    <a:pt x="164973" y="600167"/>
                    <a:pt x="232410" y="626456"/>
                    <a:pt x="301562" y="649697"/>
                  </a:cubicBezTo>
                  <a:cubicBezTo>
                    <a:pt x="439865" y="696655"/>
                    <a:pt x="585216" y="728754"/>
                    <a:pt x="731044" y="746947"/>
                  </a:cubicBezTo>
                  <a:cubicBezTo>
                    <a:pt x="876967" y="764664"/>
                    <a:pt x="1023652" y="769426"/>
                    <a:pt x="1168241" y="762759"/>
                  </a:cubicBezTo>
                  <a:cubicBezTo>
                    <a:pt x="1313021" y="756663"/>
                    <a:pt x="1455896" y="740185"/>
                    <a:pt x="1596581" y="716944"/>
                  </a:cubicBezTo>
                  <a:cubicBezTo>
                    <a:pt x="1632014" y="711610"/>
                    <a:pt x="1666685" y="704371"/>
                    <a:pt x="1701641" y="697894"/>
                  </a:cubicBezTo>
                  <a:lnTo>
                    <a:pt x="1752124" y="688273"/>
                  </a:lnTo>
                  <a:lnTo>
                    <a:pt x="1797939" y="679891"/>
                  </a:lnTo>
                  <a:cubicBezTo>
                    <a:pt x="1860328" y="669128"/>
                    <a:pt x="1924431" y="658746"/>
                    <a:pt x="1988630" y="649316"/>
                  </a:cubicBezTo>
                  <a:cubicBezTo>
                    <a:pt x="2117217" y="630838"/>
                    <a:pt x="2246852" y="614645"/>
                    <a:pt x="2376297" y="601691"/>
                  </a:cubicBezTo>
                  <a:cubicBezTo>
                    <a:pt x="2441067" y="595214"/>
                    <a:pt x="2505742" y="589118"/>
                    <a:pt x="2570416" y="584165"/>
                  </a:cubicBezTo>
                  <a:cubicBezTo>
                    <a:pt x="2635091" y="579402"/>
                    <a:pt x="2699671" y="574831"/>
                    <a:pt x="2764155" y="571497"/>
                  </a:cubicBezTo>
                  <a:cubicBezTo>
                    <a:pt x="2828639" y="568068"/>
                    <a:pt x="2892933" y="565401"/>
                    <a:pt x="2956941" y="564163"/>
                  </a:cubicBezTo>
                  <a:cubicBezTo>
                    <a:pt x="3021045" y="562353"/>
                    <a:pt x="3084766" y="561972"/>
                    <a:pt x="3148298" y="562639"/>
                  </a:cubicBezTo>
                  <a:cubicBezTo>
                    <a:pt x="3211735" y="563305"/>
                    <a:pt x="3274695" y="565591"/>
                    <a:pt x="3337274" y="568544"/>
                  </a:cubicBezTo>
                  <a:cubicBezTo>
                    <a:pt x="3399568" y="572259"/>
                    <a:pt x="3461671" y="576259"/>
                    <a:pt x="3522345" y="583308"/>
                  </a:cubicBezTo>
                  <a:cubicBezTo>
                    <a:pt x="3537680" y="584737"/>
                    <a:pt x="3552730" y="586737"/>
                    <a:pt x="3567779" y="588642"/>
                  </a:cubicBezTo>
                  <a:lnTo>
                    <a:pt x="3613785" y="594357"/>
                  </a:lnTo>
                  <a:lnTo>
                    <a:pt x="3713798" y="607882"/>
                  </a:lnTo>
                  <a:lnTo>
                    <a:pt x="3913823" y="634838"/>
                  </a:lnTo>
                  <a:cubicBezTo>
                    <a:pt x="4047268" y="652078"/>
                    <a:pt x="4180904" y="670366"/>
                    <a:pt x="4315873" y="686273"/>
                  </a:cubicBezTo>
                  <a:lnTo>
                    <a:pt x="4517422" y="710086"/>
                  </a:lnTo>
                  <a:cubicBezTo>
                    <a:pt x="4586573" y="717896"/>
                    <a:pt x="4657916" y="725992"/>
                    <a:pt x="4728972" y="731422"/>
                  </a:cubicBezTo>
                  <a:cubicBezTo>
                    <a:pt x="4871371" y="743042"/>
                    <a:pt x="5016627" y="748376"/>
                    <a:pt x="5162931" y="744185"/>
                  </a:cubicBezTo>
                  <a:cubicBezTo>
                    <a:pt x="5308949" y="740566"/>
                    <a:pt x="5456111" y="725611"/>
                    <a:pt x="5594033" y="706466"/>
                  </a:cubicBezTo>
                  <a:cubicBezTo>
                    <a:pt x="5732621" y="687511"/>
                    <a:pt x="5859876" y="667033"/>
                    <a:pt x="5982939" y="655793"/>
                  </a:cubicBezTo>
                  <a:cubicBezTo>
                    <a:pt x="6013799" y="652936"/>
                    <a:pt x="6044375" y="650364"/>
                    <a:pt x="6075045" y="648459"/>
                  </a:cubicBezTo>
                  <a:cubicBezTo>
                    <a:pt x="6105906" y="646363"/>
                    <a:pt x="6135529" y="645125"/>
                    <a:pt x="6167819" y="643887"/>
                  </a:cubicBezTo>
                  <a:cubicBezTo>
                    <a:pt x="6230779" y="641125"/>
                    <a:pt x="6295930" y="640077"/>
                    <a:pt x="6361081" y="639124"/>
                  </a:cubicBezTo>
                  <a:cubicBezTo>
                    <a:pt x="6491955" y="637981"/>
                    <a:pt x="6624638" y="638553"/>
                    <a:pt x="6757321" y="640458"/>
                  </a:cubicBezTo>
                  <a:cubicBezTo>
                    <a:pt x="6890195" y="642553"/>
                    <a:pt x="7023449" y="645030"/>
                    <a:pt x="7156704" y="649030"/>
                  </a:cubicBezTo>
                  <a:cubicBezTo>
                    <a:pt x="7289959" y="652650"/>
                    <a:pt x="7423404" y="656841"/>
                    <a:pt x="7556373" y="662365"/>
                  </a:cubicBezTo>
                  <a:cubicBezTo>
                    <a:pt x="7689152" y="667509"/>
                    <a:pt x="7822502" y="673986"/>
                    <a:pt x="7952328" y="682177"/>
                  </a:cubicBezTo>
                  <a:lnTo>
                    <a:pt x="8000714" y="685511"/>
                  </a:lnTo>
                  <a:cubicBezTo>
                    <a:pt x="8016811" y="686654"/>
                    <a:pt x="8031670" y="688178"/>
                    <a:pt x="8047196" y="689416"/>
                  </a:cubicBezTo>
                  <a:lnTo>
                    <a:pt x="8097965" y="693893"/>
                  </a:lnTo>
                  <a:cubicBezTo>
                    <a:pt x="8116539" y="695417"/>
                    <a:pt x="8134731" y="696846"/>
                    <a:pt x="8152733" y="697894"/>
                  </a:cubicBezTo>
                  <a:cubicBezTo>
                    <a:pt x="8224647" y="701989"/>
                    <a:pt x="8294465" y="704085"/>
                    <a:pt x="8363903" y="705133"/>
                  </a:cubicBezTo>
                  <a:cubicBezTo>
                    <a:pt x="8502777" y="706657"/>
                    <a:pt x="8640223" y="704180"/>
                    <a:pt x="8777764" y="698084"/>
                  </a:cubicBezTo>
                  <a:cubicBezTo>
                    <a:pt x="8912352" y="692083"/>
                    <a:pt x="9046845" y="682749"/>
                    <a:pt x="9182005" y="668366"/>
                  </a:cubicBezTo>
                  <a:lnTo>
                    <a:pt x="9182005" y="351088"/>
                  </a:lnTo>
                  <a:close/>
                </a:path>
              </a:pathLst>
            </a:custGeom>
            <a:solidFill>
              <a:schemeClr val="lt1">
                <a:alpha val="298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9" name="Google Shape;319;p43"/>
            <p:cNvSpPr/>
            <p:nvPr/>
          </p:nvSpPr>
          <p:spPr>
            <a:xfrm>
              <a:off x="-305" y="3501488"/>
              <a:ext cx="12189238" cy="642209"/>
            </a:xfrm>
            <a:custGeom>
              <a:rect b="b" l="l" r="r" t="t"/>
              <a:pathLst>
                <a:path extrusionOk="0" h="544245" w="9182100">
                  <a:moveTo>
                    <a:pt x="9182100" y="154189"/>
                  </a:moveTo>
                  <a:cubicBezTo>
                    <a:pt x="9137618" y="157142"/>
                    <a:pt x="9092851" y="159904"/>
                    <a:pt x="9047702" y="162762"/>
                  </a:cubicBezTo>
                  <a:cubicBezTo>
                    <a:pt x="8917114" y="170668"/>
                    <a:pt x="8784717" y="178002"/>
                    <a:pt x="8652224" y="178287"/>
                  </a:cubicBezTo>
                  <a:cubicBezTo>
                    <a:pt x="8519732" y="178764"/>
                    <a:pt x="8387049" y="171239"/>
                    <a:pt x="8255603" y="161047"/>
                  </a:cubicBezTo>
                  <a:cubicBezTo>
                    <a:pt x="8189881" y="155904"/>
                    <a:pt x="8124539" y="149236"/>
                    <a:pt x="8060722" y="140854"/>
                  </a:cubicBezTo>
                  <a:cubicBezTo>
                    <a:pt x="8044815" y="138759"/>
                    <a:pt x="8029099" y="136473"/>
                    <a:pt x="8013478" y="134187"/>
                  </a:cubicBezTo>
                  <a:lnTo>
                    <a:pt x="7990428" y="130567"/>
                  </a:lnTo>
                  <a:lnTo>
                    <a:pt x="7964139" y="126853"/>
                  </a:lnTo>
                  <a:cubicBezTo>
                    <a:pt x="7946708" y="124376"/>
                    <a:pt x="7928896" y="121709"/>
                    <a:pt x="7911656" y="119518"/>
                  </a:cubicBezTo>
                  <a:lnTo>
                    <a:pt x="7860220" y="113232"/>
                  </a:lnTo>
                  <a:cubicBezTo>
                    <a:pt x="7723728" y="96277"/>
                    <a:pt x="7589044" y="83038"/>
                    <a:pt x="7453884" y="70369"/>
                  </a:cubicBezTo>
                  <a:cubicBezTo>
                    <a:pt x="7318915" y="57701"/>
                    <a:pt x="7184041" y="46366"/>
                    <a:pt x="7048976" y="36556"/>
                  </a:cubicBezTo>
                  <a:cubicBezTo>
                    <a:pt x="6981444" y="31793"/>
                    <a:pt x="6913912" y="26840"/>
                    <a:pt x="6846285" y="22649"/>
                  </a:cubicBezTo>
                  <a:cubicBezTo>
                    <a:pt x="6778657" y="18553"/>
                    <a:pt x="6710934" y="14934"/>
                    <a:pt x="6643212" y="11600"/>
                  </a:cubicBezTo>
                  <a:lnTo>
                    <a:pt x="6541485" y="7314"/>
                  </a:lnTo>
                  <a:cubicBezTo>
                    <a:pt x="6507576" y="5790"/>
                    <a:pt x="6473667" y="4647"/>
                    <a:pt x="6439567" y="3885"/>
                  </a:cubicBezTo>
                  <a:lnTo>
                    <a:pt x="6337459" y="1313"/>
                  </a:lnTo>
                  <a:lnTo>
                    <a:pt x="6234970" y="75"/>
                  </a:lnTo>
                  <a:cubicBezTo>
                    <a:pt x="6166295" y="-116"/>
                    <a:pt x="6097715" y="-116"/>
                    <a:pt x="6027802" y="2265"/>
                  </a:cubicBezTo>
                  <a:cubicBezTo>
                    <a:pt x="5993320" y="3123"/>
                    <a:pt x="5957412" y="4456"/>
                    <a:pt x="5921978" y="6552"/>
                  </a:cubicBezTo>
                  <a:cubicBezTo>
                    <a:pt x="5886546" y="8552"/>
                    <a:pt x="5851112" y="11124"/>
                    <a:pt x="5815965" y="14362"/>
                  </a:cubicBezTo>
                  <a:cubicBezTo>
                    <a:pt x="5674995" y="27126"/>
                    <a:pt x="5538597" y="48938"/>
                    <a:pt x="5408390" y="67036"/>
                  </a:cubicBezTo>
                  <a:cubicBezTo>
                    <a:pt x="5277993" y="85514"/>
                    <a:pt x="5151692" y="99039"/>
                    <a:pt x="5023866" y="103992"/>
                  </a:cubicBezTo>
                  <a:cubicBezTo>
                    <a:pt x="4960049" y="106660"/>
                    <a:pt x="4895946" y="107231"/>
                    <a:pt x="4831556" y="106374"/>
                  </a:cubicBezTo>
                  <a:cubicBezTo>
                    <a:pt x="4767167" y="105231"/>
                    <a:pt x="4702588" y="102468"/>
                    <a:pt x="4637723" y="98754"/>
                  </a:cubicBezTo>
                  <a:cubicBezTo>
                    <a:pt x="4572762" y="95230"/>
                    <a:pt x="4507992" y="88848"/>
                    <a:pt x="4442460" y="83038"/>
                  </a:cubicBezTo>
                  <a:cubicBezTo>
                    <a:pt x="4408837" y="80752"/>
                    <a:pt x="4375214" y="79228"/>
                    <a:pt x="4341686" y="77227"/>
                  </a:cubicBezTo>
                  <a:cubicBezTo>
                    <a:pt x="4308158" y="75227"/>
                    <a:pt x="4274534" y="73417"/>
                    <a:pt x="4241006" y="71989"/>
                  </a:cubicBezTo>
                  <a:cubicBezTo>
                    <a:pt x="4106895" y="65131"/>
                    <a:pt x="3971925" y="59797"/>
                    <a:pt x="3836956" y="54177"/>
                  </a:cubicBezTo>
                  <a:lnTo>
                    <a:pt x="3634549" y="45414"/>
                  </a:lnTo>
                  <a:lnTo>
                    <a:pt x="3533394" y="40461"/>
                  </a:lnTo>
                  <a:lnTo>
                    <a:pt x="3481959" y="37889"/>
                  </a:lnTo>
                  <a:cubicBezTo>
                    <a:pt x="3464719" y="37127"/>
                    <a:pt x="3447479" y="36079"/>
                    <a:pt x="3430238" y="35889"/>
                  </a:cubicBezTo>
                  <a:cubicBezTo>
                    <a:pt x="3292602" y="31126"/>
                    <a:pt x="3156299" y="33603"/>
                    <a:pt x="3020473" y="37603"/>
                  </a:cubicBezTo>
                  <a:cubicBezTo>
                    <a:pt x="2884741" y="41985"/>
                    <a:pt x="2749487" y="48843"/>
                    <a:pt x="2614422" y="56844"/>
                  </a:cubicBezTo>
                  <a:lnTo>
                    <a:pt x="2208657" y="81609"/>
                  </a:lnTo>
                  <a:cubicBezTo>
                    <a:pt x="2073116" y="89991"/>
                    <a:pt x="1937195" y="97515"/>
                    <a:pt x="1800606" y="107612"/>
                  </a:cubicBezTo>
                  <a:cubicBezTo>
                    <a:pt x="1732217" y="112184"/>
                    <a:pt x="1663827" y="117804"/>
                    <a:pt x="1594676" y="124948"/>
                  </a:cubicBezTo>
                  <a:lnTo>
                    <a:pt x="1491996" y="136568"/>
                  </a:lnTo>
                  <a:lnTo>
                    <a:pt x="1442942" y="141902"/>
                  </a:lnTo>
                  <a:lnTo>
                    <a:pt x="1418463" y="144664"/>
                  </a:lnTo>
                  <a:lnTo>
                    <a:pt x="1393984" y="146855"/>
                  </a:lnTo>
                  <a:cubicBezTo>
                    <a:pt x="1263491" y="159142"/>
                    <a:pt x="1134142" y="166667"/>
                    <a:pt x="1006697" y="169810"/>
                  </a:cubicBezTo>
                  <a:cubicBezTo>
                    <a:pt x="942975" y="172001"/>
                    <a:pt x="879729" y="171239"/>
                    <a:pt x="816864" y="170953"/>
                  </a:cubicBezTo>
                  <a:lnTo>
                    <a:pt x="769906" y="169715"/>
                  </a:lnTo>
                  <a:cubicBezTo>
                    <a:pt x="754285" y="169525"/>
                    <a:pt x="738569" y="169048"/>
                    <a:pt x="723043" y="168096"/>
                  </a:cubicBezTo>
                  <a:lnTo>
                    <a:pt x="676370" y="166286"/>
                  </a:lnTo>
                  <a:cubicBezTo>
                    <a:pt x="660845" y="165238"/>
                    <a:pt x="645414" y="164095"/>
                    <a:pt x="629888" y="163333"/>
                  </a:cubicBezTo>
                  <a:cubicBezTo>
                    <a:pt x="568071" y="159047"/>
                    <a:pt x="506540" y="154094"/>
                    <a:pt x="445484" y="146093"/>
                  </a:cubicBezTo>
                  <a:cubicBezTo>
                    <a:pt x="384524" y="137997"/>
                    <a:pt x="323850" y="128091"/>
                    <a:pt x="263366" y="115232"/>
                  </a:cubicBezTo>
                  <a:cubicBezTo>
                    <a:pt x="202787" y="102850"/>
                    <a:pt x="142589" y="87419"/>
                    <a:pt x="81439" y="70369"/>
                  </a:cubicBezTo>
                  <a:cubicBezTo>
                    <a:pt x="66199" y="66178"/>
                    <a:pt x="50864" y="61702"/>
                    <a:pt x="35338" y="57034"/>
                  </a:cubicBezTo>
                  <a:lnTo>
                    <a:pt x="0" y="46652"/>
                  </a:lnTo>
                  <a:lnTo>
                    <a:pt x="0" y="426795"/>
                  </a:lnTo>
                  <a:cubicBezTo>
                    <a:pt x="58198" y="446416"/>
                    <a:pt x="117920" y="464323"/>
                    <a:pt x="178594" y="479658"/>
                  </a:cubicBezTo>
                  <a:cubicBezTo>
                    <a:pt x="319850" y="514901"/>
                    <a:pt x="465582" y="537094"/>
                    <a:pt x="610457" y="542619"/>
                  </a:cubicBezTo>
                  <a:cubicBezTo>
                    <a:pt x="682943" y="545953"/>
                    <a:pt x="755142" y="543762"/>
                    <a:pt x="826865" y="539666"/>
                  </a:cubicBezTo>
                  <a:cubicBezTo>
                    <a:pt x="898398" y="534523"/>
                    <a:pt x="969645" y="526903"/>
                    <a:pt x="1039654" y="515187"/>
                  </a:cubicBezTo>
                  <a:cubicBezTo>
                    <a:pt x="1180052" y="492517"/>
                    <a:pt x="1316736" y="457751"/>
                    <a:pt x="1449705" y="415270"/>
                  </a:cubicBezTo>
                  <a:cubicBezTo>
                    <a:pt x="1483138" y="405364"/>
                    <a:pt x="1515809" y="393172"/>
                    <a:pt x="1548765" y="382123"/>
                  </a:cubicBezTo>
                  <a:lnTo>
                    <a:pt x="1642872" y="349261"/>
                  </a:lnTo>
                  <a:cubicBezTo>
                    <a:pt x="1705261" y="328211"/>
                    <a:pt x="1768983" y="308208"/>
                    <a:pt x="1832991" y="289158"/>
                  </a:cubicBezTo>
                  <a:cubicBezTo>
                    <a:pt x="1961198" y="251821"/>
                    <a:pt x="2091404" y="219435"/>
                    <a:pt x="2222754" y="193623"/>
                  </a:cubicBezTo>
                  <a:cubicBezTo>
                    <a:pt x="2354199" y="168382"/>
                    <a:pt x="2486882" y="149332"/>
                    <a:pt x="2620137" y="138378"/>
                  </a:cubicBezTo>
                  <a:cubicBezTo>
                    <a:pt x="2753392" y="127424"/>
                    <a:pt x="2887123" y="122947"/>
                    <a:pt x="3020473" y="127234"/>
                  </a:cubicBezTo>
                  <a:cubicBezTo>
                    <a:pt x="3087148" y="129043"/>
                    <a:pt x="3153632" y="133711"/>
                    <a:pt x="3219736" y="139807"/>
                  </a:cubicBezTo>
                  <a:cubicBezTo>
                    <a:pt x="3252788" y="143426"/>
                    <a:pt x="3285839" y="146760"/>
                    <a:pt x="3318605" y="151713"/>
                  </a:cubicBezTo>
                  <a:lnTo>
                    <a:pt x="3367754" y="158666"/>
                  </a:lnTo>
                  <a:cubicBezTo>
                    <a:pt x="3384042" y="161238"/>
                    <a:pt x="3400330" y="164000"/>
                    <a:pt x="3416618" y="166858"/>
                  </a:cubicBezTo>
                  <a:cubicBezTo>
                    <a:pt x="3432905" y="169525"/>
                    <a:pt x="3449003" y="172954"/>
                    <a:pt x="3465195" y="176097"/>
                  </a:cubicBezTo>
                  <a:cubicBezTo>
                    <a:pt x="3481483" y="179431"/>
                    <a:pt x="3497199" y="182288"/>
                    <a:pt x="3513868" y="185908"/>
                  </a:cubicBezTo>
                  <a:lnTo>
                    <a:pt x="3612737" y="207625"/>
                  </a:lnTo>
                  <a:lnTo>
                    <a:pt x="3810381" y="252106"/>
                  </a:lnTo>
                  <a:cubicBezTo>
                    <a:pt x="3942112" y="282015"/>
                    <a:pt x="4073843" y="312590"/>
                    <a:pt x="4206621" y="339736"/>
                  </a:cubicBezTo>
                  <a:cubicBezTo>
                    <a:pt x="4239768" y="346785"/>
                    <a:pt x="4272915" y="353452"/>
                    <a:pt x="4306062" y="359834"/>
                  </a:cubicBezTo>
                  <a:cubicBezTo>
                    <a:pt x="4339209" y="366216"/>
                    <a:pt x="4372356" y="372979"/>
                    <a:pt x="4405503" y="378979"/>
                  </a:cubicBezTo>
                  <a:cubicBezTo>
                    <a:pt x="4473416" y="389266"/>
                    <a:pt x="4542378" y="398410"/>
                    <a:pt x="4611529" y="405745"/>
                  </a:cubicBezTo>
                  <a:cubicBezTo>
                    <a:pt x="4749832" y="420794"/>
                    <a:pt x="4890326" y="428795"/>
                    <a:pt x="5031677" y="427462"/>
                  </a:cubicBezTo>
                  <a:cubicBezTo>
                    <a:pt x="5102352" y="426985"/>
                    <a:pt x="5173028" y="423747"/>
                    <a:pt x="5243227" y="418699"/>
                  </a:cubicBezTo>
                  <a:cubicBezTo>
                    <a:pt x="5313427" y="413650"/>
                    <a:pt x="5382959" y="406030"/>
                    <a:pt x="5451062" y="398029"/>
                  </a:cubicBezTo>
                  <a:cubicBezTo>
                    <a:pt x="5587651" y="381551"/>
                    <a:pt x="5717381" y="362501"/>
                    <a:pt x="5844635" y="353071"/>
                  </a:cubicBezTo>
                  <a:cubicBezTo>
                    <a:pt x="5876544" y="350690"/>
                    <a:pt x="5908262" y="348404"/>
                    <a:pt x="5939981" y="346975"/>
                  </a:cubicBezTo>
                  <a:cubicBezTo>
                    <a:pt x="5971794" y="345356"/>
                    <a:pt x="6003036" y="344308"/>
                    <a:pt x="6035898" y="344118"/>
                  </a:cubicBezTo>
                  <a:cubicBezTo>
                    <a:pt x="6100477" y="343070"/>
                    <a:pt x="6166390" y="343356"/>
                    <a:pt x="6232303" y="343642"/>
                  </a:cubicBezTo>
                  <a:cubicBezTo>
                    <a:pt x="6364415" y="344880"/>
                    <a:pt x="6497669" y="347833"/>
                    <a:pt x="6630924" y="351071"/>
                  </a:cubicBezTo>
                  <a:lnTo>
                    <a:pt x="6831140" y="356596"/>
                  </a:lnTo>
                  <a:lnTo>
                    <a:pt x="7031545" y="362501"/>
                  </a:lnTo>
                  <a:cubicBezTo>
                    <a:pt x="7165086" y="367454"/>
                    <a:pt x="7298818" y="371835"/>
                    <a:pt x="7432262" y="378408"/>
                  </a:cubicBezTo>
                  <a:cubicBezTo>
                    <a:pt x="7565518" y="384790"/>
                    <a:pt x="7699153" y="392124"/>
                    <a:pt x="7830312" y="402506"/>
                  </a:cubicBezTo>
                  <a:lnTo>
                    <a:pt x="7879270" y="406792"/>
                  </a:lnTo>
                  <a:lnTo>
                    <a:pt x="7926895" y="411745"/>
                  </a:lnTo>
                  <a:lnTo>
                    <a:pt x="7977569" y="417175"/>
                  </a:lnTo>
                  <a:cubicBezTo>
                    <a:pt x="7995380" y="418984"/>
                    <a:pt x="8013097" y="420699"/>
                    <a:pt x="8030623" y="422127"/>
                  </a:cubicBezTo>
                  <a:cubicBezTo>
                    <a:pt x="8100632" y="427843"/>
                    <a:pt x="8169402" y="431748"/>
                    <a:pt x="8237982" y="435177"/>
                  </a:cubicBezTo>
                  <a:cubicBezTo>
                    <a:pt x="8375047" y="442035"/>
                    <a:pt x="8511254" y="444511"/>
                    <a:pt x="8647748" y="449464"/>
                  </a:cubicBezTo>
                  <a:cubicBezTo>
                    <a:pt x="8715946" y="451750"/>
                    <a:pt x="8784336" y="454513"/>
                    <a:pt x="8852821" y="456132"/>
                  </a:cubicBezTo>
                  <a:cubicBezTo>
                    <a:pt x="8887111" y="456989"/>
                    <a:pt x="8921401" y="457751"/>
                    <a:pt x="8955786" y="458132"/>
                  </a:cubicBezTo>
                  <a:cubicBezTo>
                    <a:pt x="8990171" y="458323"/>
                    <a:pt x="9024651" y="458227"/>
                    <a:pt x="9059227" y="457751"/>
                  </a:cubicBezTo>
                  <a:cubicBezTo>
                    <a:pt x="9099995" y="456989"/>
                    <a:pt x="9140857" y="455275"/>
                    <a:pt x="9182005" y="452512"/>
                  </a:cubicBezTo>
                  <a:lnTo>
                    <a:pt x="9182005" y="154189"/>
                  </a:lnTo>
                  <a:close/>
                </a:path>
              </a:pathLst>
            </a:custGeom>
            <a:solidFill>
              <a:schemeClr val="lt1">
                <a:alpha val="298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0" name="Google Shape;320;p43"/>
            <p:cNvSpPr/>
            <p:nvPr/>
          </p:nvSpPr>
          <p:spPr>
            <a:xfrm>
              <a:off x="-305" y="3614750"/>
              <a:ext cx="12189238" cy="1202540"/>
            </a:xfrm>
            <a:custGeom>
              <a:rect b="b" l="l" r="r" t="t"/>
              <a:pathLst>
                <a:path extrusionOk="0" h="1019102" w="9182100">
                  <a:moveTo>
                    <a:pt x="0" y="1019102"/>
                  </a:moveTo>
                  <a:lnTo>
                    <a:pt x="9182100" y="1019102"/>
                  </a:lnTo>
                  <a:lnTo>
                    <a:pt x="9182100" y="273009"/>
                  </a:lnTo>
                  <a:cubicBezTo>
                    <a:pt x="9143429" y="275485"/>
                    <a:pt x="9104662" y="277200"/>
                    <a:pt x="9065895" y="278343"/>
                  </a:cubicBezTo>
                  <a:cubicBezTo>
                    <a:pt x="8798243" y="285201"/>
                    <a:pt x="8529066" y="277009"/>
                    <a:pt x="8261890" y="257769"/>
                  </a:cubicBezTo>
                  <a:cubicBezTo>
                    <a:pt x="8187024" y="251863"/>
                    <a:pt x="8112443" y="245386"/>
                    <a:pt x="8038624" y="235956"/>
                  </a:cubicBezTo>
                  <a:cubicBezTo>
                    <a:pt x="7980140" y="228051"/>
                    <a:pt x="7920228" y="219002"/>
                    <a:pt x="7862221" y="213097"/>
                  </a:cubicBezTo>
                  <a:cubicBezTo>
                    <a:pt x="7322439" y="159280"/>
                    <a:pt x="6780943" y="130991"/>
                    <a:pt x="6238780" y="126419"/>
                  </a:cubicBezTo>
                  <a:cubicBezTo>
                    <a:pt x="6102477" y="126324"/>
                    <a:pt x="5964745" y="128800"/>
                    <a:pt x="5828729" y="142421"/>
                  </a:cubicBezTo>
                  <a:cubicBezTo>
                    <a:pt x="5624703" y="162328"/>
                    <a:pt x="5429441" y="202048"/>
                    <a:pt x="5227606" y="219764"/>
                  </a:cubicBezTo>
                  <a:cubicBezTo>
                    <a:pt x="4950238" y="245767"/>
                    <a:pt x="4670393" y="228527"/>
                    <a:pt x="4394359" y="190713"/>
                  </a:cubicBezTo>
                  <a:cubicBezTo>
                    <a:pt x="4193381" y="163090"/>
                    <a:pt x="3988880" y="147755"/>
                    <a:pt x="3789236" y="107655"/>
                  </a:cubicBezTo>
                  <a:cubicBezTo>
                    <a:pt x="3660743" y="85271"/>
                    <a:pt x="3520249" y="51648"/>
                    <a:pt x="3391567" y="30502"/>
                  </a:cubicBezTo>
                  <a:cubicBezTo>
                    <a:pt x="2990469" y="-28553"/>
                    <a:pt x="2579370" y="5928"/>
                    <a:pt x="2180177" y="67745"/>
                  </a:cubicBezTo>
                  <a:cubicBezTo>
                    <a:pt x="1965198" y="103273"/>
                    <a:pt x="1751648" y="146136"/>
                    <a:pt x="1543336" y="209953"/>
                  </a:cubicBezTo>
                  <a:cubicBezTo>
                    <a:pt x="1456087" y="238528"/>
                    <a:pt x="1365885" y="264627"/>
                    <a:pt x="1276731" y="286439"/>
                  </a:cubicBezTo>
                  <a:cubicBezTo>
                    <a:pt x="1001173" y="335398"/>
                    <a:pt x="716471" y="346923"/>
                    <a:pt x="441293" y="292345"/>
                  </a:cubicBezTo>
                  <a:cubicBezTo>
                    <a:pt x="285655" y="263198"/>
                    <a:pt x="143923" y="198237"/>
                    <a:pt x="0" y="135563"/>
                  </a:cubicBezTo>
                  <a:lnTo>
                    <a:pt x="0" y="101910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21" name="Google Shape;321;p43"/>
          <p:cNvSpPr txBox="1"/>
          <p:nvPr/>
        </p:nvSpPr>
        <p:spPr>
          <a:xfrm>
            <a:off x="2335427" y="555812"/>
            <a:ext cx="9152700" cy="61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7500" lnSpcReduction="20000"/>
          </a:bodyPr>
          <a:lstStyle/>
          <a:p>
            <a:pPr indent="0" lvl="0" marL="0" marR="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br>
              <a:rPr lang="en-IN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IN" sz="6000">
                <a:solidFill>
                  <a:srgbClr val="C00000"/>
                </a:solidFill>
                <a:latin typeface="Algerian"/>
                <a:ea typeface="Algerian"/>
                <a:cs typeface="Algerian"/>
                <a:sym typeface="Algerian"/>
              </a:rPr>
              <a:t>HEALTH CARE</a:t>
            </a:r>
            <a:endParaRPr/>
          </a:p>
          <a:p>
            <a:pPr indent="0" lvl="0" marL="0" marR="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ct val="100000"/>
              <a:buFont typeface="Algerian"/>
              <a:buNone/>
            </a:pPr>
            <a:r>
              <a:rPr lang="en-IN" sz="6000">
                <a:solidFill>
                  <a:srgbClr val="002060"/>
                </a:solidFill>
                <a:latin typeface="Algerian"/>
                <a:ea typeface="Algerian"/>
                <a:cs typeface="Algerian"/>
                <a:sym typeface="Algerian"/>
              </a:rPr>
              <a:t>PERSONAL CARE</a:t>
            </a:r>
            <a:endParaRPr/>
          </a:p>
          <a:p>
            <a:pPr indent="0" lvl="0" marL="0" marR="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100000"/>
              <a:buFont typeface="Algerian"/>
              <a:buNone/>
            </a:pPr>
            <a:r>
              <a:rPr lang="en-IN" sz="6000">
                <a:solidFill>
                  <a:srgbClr val="FF0000"/>
                </a:solidFill>
                <a:latin typeface="Algerian"/>
                <a:ea typeface="Algerian"/>
                <a:cs typeface="Algerian"/>
                <a:sym typeface="Algerian"/>
              </a:rPr>
              <a:t>FOOD AND BEVERAGE</a:t>
            </a:r>
            <a:endParaRPr/>
          </a:p>
          <a:p>
            <a:pPr indent="0" lvl="0" marL="0" marR="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ct val="100000"/>
              <a:buFont typeface="Algerian"/>
              <a:buNone/>
            </a:pPr>
            <a:r>
              <a:rPr b="1" lang="en-IN" sz="6000">
                <a:solidFill>
                  <a:srgbClr val="0070C0"/>
                </a:solidFill>
                <a:latin typeface="Algerian"/>
                <a:ea typeface="Algerian"/>
                <a:cs typeface="Algerian"/>
                <a:sym typeface="Algerian"/>
              </a:rPr>
              <a:t>HOME CARE</a:t>
            </a:r>
            <a:endParaRPr/>
          </a:p>
          <a:p>
            <a:pPr indent="0" lvl="0" marL="0" marR="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ct val="100000"/>
              <a:buFont typeface="Algerian"/>
              <a:buNone/>
            </a:pPr>
            <a:r>
              <a:rPr b="1" lang="en-IN" sz="6000">
                <a:solidFill>
                  <a:srgbClr val="00B050"/>
                </a:solidFill>
                <a:latin typeface="Algerian"/>
                <a:ea typeface="Algerian"/>
                <a:cs typeface="Algerian"/>
                <a:sym typeface="Algerian"/>
              </a:rPr>
              <a:t>AGRO CARE</a:t>
            </a:r>
            <a:endParaRPr b="1" sz="5300">
              <a:solidFill>
                <a:srgbClr val="00B050"/>
              </a:solidFill>
              <a:latin typeface="Algerian"/>
              <a:ea typeface="Algerian"/>
              <a:cs typeface="Algerian"/>
              <a:sym typeface="Algerian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4"/>
          <p:cNvSpPr txBox="1"/>
          <p:nvPr/>
        </p:nvSpPr>
        <p:spPr>
          <a:xfrm>
            <a:off x="116541" y="-26896"/>
            <a:ext cx="12075600" cy="18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br>
              <a:rPr b="0" i="0" lang="en-IN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7" name="Google Shape;327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9101" y="351374"/>
            <a:ext cx="9232900" cy="615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45"/>
          <p:cNvSpPr txBox="1"/>
          <p:nvPr/>
        </p:nvSpPr>
        <p:spPr>
          <a:xfrm>
            <a:off x="116541" y="-26896"/>
            <a:ext cx="12075600" cy="18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br>
              <a:rPr b="0" i="0" lang="en-IN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46"/>
          <p:cNvSpPr txBox="1"/>
          <p:nvPr/>
        </p:nvSpPr>
        <p:spPr>
          <a:xfrm>
            <a:off x="116541" y="-26896"/>
            <a:ext cx="12075600" cy="18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br>
              <a:rPr b="0" i="0" lang="en-IN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7"/>
          <p:cNvSpPr txBox="1"/>
          <p:nvPr/>
        </p:nvSpPr>
        <p:spPr>
          <a:xfrm>
            <a:off x="116541" y="-26896"/>
            <a:ext cx="12075600" cy="18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br>
              <a:rPr b="0" i="0" lang="en-IN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48"/>
          <p:cNvSpPr txBox="1"/>
          <p:nvPr/>
        </p:nvSpPr>
        <p:spPr>
          <a:xfrm>
            <a:off x="116541" y="-26896"/>
            <a:ext cx="12075600" cy="18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br>
              <a:rPr b="0" i="0" lang="en-IN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49"/>
          <p:cNvSpPr txBox="1"/>
          <p:nvPr/>
        </p:nvSpPr>
        <p:spPr>
          <a:xfrm>
            <a:off x="116541" y="-26896"/>
            <a:ext cx="12075600" cy="18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br>
              <a:rPr b="0" i="0" lang="en-IN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50"/>
          <p:cNvSpPr txBox="1"/>
          <p:nvPr/>
        </p:nvSpPr>
        <p:spPr>
          <a:xfrm>
            <a:off x="116541" y="-26896"/>
            <a:ext cx="12075600" cy="18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br>
              <a:rPr b="0" i="0" lang="en-IN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1"/>
          <p:cNvSpPr txBox="1"/>
          <p:nvPr/>
        </p:nvSpPr>
        <p:spPr>
          <a:xfrm>
            <a:off x="116541" y="-26896"/>
            <a:ext cx="12075600" cy="18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br>
              <a:rPr b="0" i="0" lang="en-IN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6"/>
          <p:cNvSpPr txBox="1"/>
          <p:nvPr/>
        </p:nvSpPr>
        <p:spPr>
          <a:xfrm>
            <a:off x="116541" y="-26896"/>
            <a:ext cx="12075458" cy="18556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75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br>
              <a:rPr b="0" i="0" lang="en-IN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3" name="Google Shape;12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4728" y="336524"/>
            <a:ext cx="4121696" cy="618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85583" y="336519"/>
            <a:ext cx="4121700" cy="61849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2"/>
          <p:cNvSpPr txBox="1"/>
          <p:nvPr/>
        </p:nvSpPr>
        <p:spPr>
          <a:xfrm>
            <a:off x="116541" y="-26896"/>
            <a:ext cx="12075600" cy="18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br>
              <a:rPr b="0" i="0" lang="en-IN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53"/>
          <p:cNvSpPr txBox="1"/>
          <p:nvPr/>
        </p:nvSpPr>
        <p:spPr>
          <a:xfrm>
            <a:off x="116541" y="-26896"/>
            <a:ext cx="12075600" cy="18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br>
              <a:rPr b="0" i="0" lang="en-IN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54"/>
          <p:cNvSpPr txBox="1"/>
          <p:nvPr/>
        </p:nvSpPr>
        <p:spPr>
          <a:xfrm>
            <a:off x="116541" y="-26896"/>
            <a:ext cx="12075600" cy="18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br>
              <a:rPr b="0" i="0" lang="en-IN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55"/>
          <p:cNvSpPr txBox="1"/>
          <p:nvPr/>
        </p:nvSpPr>
        <p:spPr>
          <a:xfrm>
            <a:off x="116541" y="-26896"/>
            <a:ext cx="12075600" cy="18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br>
              <a:rPr b="0" i="0" lang="en-IN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56"/>
          <p:cNvSpPr txBox="1"/>
          <p:nvPr/>
        </p:nvSpPr>
        <p:spPr>
          <a:xfrm>
            <a:off x="116541" y="-26896"/>
            <a:ext cx="12075600" cy="18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br>
              <a:rPr b="0" i="0" lang="en-IN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57"/>
          <p:cNvSpPr txBox="1"/>
          <p:nvPr/>
        </p:nvSpPr>
        <p:spPr>
          <a:xfrm>
            <a:off x="116541" y="-26896"/>
            <a:ext cx="12075600" cy="18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br>
              <a:rPr b="0" i="0" lang="en-IN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58"/>
          <p:cNvSpPr txBox="1"/>
          <p:nvPr/>
        </p:nvSpPr>
        <p:spPr>
          <a:xfrm>
            <a:off x="116541" y="-26896"/>
            <a:ext cx="12075600" cy="18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br>
              <a:rPr b="0" i="0" lang="en-IN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59"/>
          <p:cNvSpPr txBox="1"/>
          <p:nvPr/>
        </p:nvSpPr>
        <p:spPr>
          <a:xfrm>
            <a:off x="116541" y="-26896"/>
            <a:ext cx="12075600" cy="18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br>
              <a:rPr b="0" i="0" lang="en-IN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60"/>
          <p:cNvSpPr txBox="1"/>
          <p:nvPr/>
        </p:nvSpPr>
        <p:spPr>
          <a:xfrm>
            <a:off x="116541" y="-26896"/>
            <a:ext cx="12075600" cy="18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br>
              <a:rPr b="0" i="0" lang="en-IN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1"/>
          <p:cNvSpPr txBox="1"/>
          <p:nvPr/>
        </p:nvSpPr>
        <p:spPr>
          <a:xfrm>
            <a:off x="116541" y="-26896"/>
            <a:ext cx="12075600" cy="18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br>
              <a:rPr b="0" i="0" lang="en-IN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7"/>
          <p:cNvSpPr txBox="1"/>
          <p:nvPr/>
        </p:nvSpPr>
        <p:spPr>
          <a:xfrm>
            <a:off x="116541" y="-26896"/>
            <a:ext cx="12075600" cy="18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br>
              <a:rPr b="0" i="0" lang="en-IN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0" name="Google Shape;13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9004" y="189851"/>
            <a:ext cx="4317176" cy="6478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38573" y="227300"/>
            <a:ext cx="6478300" cy="647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62"/>
          <p:cNvSpPr txBox="1"/>
          <p:nvPr/>
        </p:nvSpPr>
        <p:spPr>
          <a:xfrm>
            <a:off x="116541" y="-26896"/>
            <a:ext cx="12075600" cy="18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br>
              <a:rPr b="0" i="0" lang="en-IN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63"/>
          <p:cNvSpPr txBox="1"/>
          <p:nvPr/>
        </p:nvSpPr>
        <p:spPr>
          <a:xfrm>
            <a:off x="116541" y="-26896"/>
            <a:ext cx="12075600" cy="18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br>
              <a:rPr b="0" i="0" lang="en-IN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64"/>
          <p:cNvSpPr txBox="1"/>
          <p:nvPr/>
        </p:nvSpPr>
        <p:spPr>
          <a:xfrm>
            <a:off x="116541" y="-26896"/>
            <a:ext cx="12075600" cy="18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br>
              <a:rPr b="0" i="0" lang="en-IN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65"/>
          <p:cNvSpPr txBox="1"/>
          <p:nvPr/>
        </p:nvSpPr>
        <p:spPr>
          <a:xfrm>
            <a:off x="116541" y="-26896"/>
            <a:ext cx="12075600" cy="18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br>
              <a:rPr b="0" i="0" lang="en-IN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66"/>
          <p:cNvSpPr txBox="1"/>
          <p:nvPr/>
        </p:nvSpPr>
        <p:spPr>
          <a:xfrm>
            <a:off x="116541" y="-26896"/>
            <a:ext cx="12075600" cy="18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br>
              <a:rPr b="0" i="0" lang="en-IN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67"/>
          <p:cNvSpPr txBox="1"/>
          <p:nvPr/>
        </p:nvSpPr>
        <p:spPr>
          <a:xfrm>
            <a:off x="116541" y="-26896"/>
            <a:ext cx="12075600" cy="18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br>
              <a:rPr b="0" i="0" lang="en-IN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8"/>
          <p:cNvSpPr txBox="1"/>
          <p:nvPr/>
        </p:nvSpPr>
        <p:spPr>
          <a:xfrm>
            <a:off x="116541" y="-26896"/>
            <a:ext cx="12075600" cy="18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br>
              <a:rPr b="0" i="0" lang="en-IN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69"/>
          <p:cNvSpPr txBox="1"/>
          <p:nvPr/>
        </p:nvSpPr>
        <p:spPr>
          <a:xfrm>
            <a:off x="116541" y="-26896"/>
            <a:ext cx="12075600" cy="18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br>
              <a:rPr b="0" i="0" lang="en-IN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70"/>
          <p:cNvSpPr txBox="1"/>
          <p:nvPr/>
        </p:nvSpPr>
        <p:spPr>
          <a:xfrm>
            <a:off x="116541" y="-26896"/>
            <a:ext cx="12075600" cy="18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br>
              <a:rPr b="0" i="0" lang="en-IN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71"/>
          <p:cNvSpPr txBox="1"/>
          <p:nvPr/>
        </p:nvSpPr>
        <p:spPr>
          <a:xfrm>
            <a:off x="116541" y="-26896"/>
            <a:ext cx="12075600" cy="18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br>
              <a:rPr b="0" i="0" lang="en-IN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8"/>
          <p:cNvSpPr txBox="1"/>
          <p:nvPr/>
        </p:nvSpPr>
        <p:spPr>
          <a:xfrm>
            <a:off x="116541" y="-26896"/>
            <a:ext cx="12075600" cy="18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br>
              <a:rPr b="0" i="0" lang="en-IN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7" name="Google Shape;13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1484" y="196263"/>
            <a:ext cx="4308625" cy="6465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38331" y="196269"/>
            <a:ext cx="4308625" cy="64654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72"/>
          <p:cNvSpPr txBox="1"/>
          <p:nvPr/>
        </p:nvSpPr>
        <p:spPr>
          <a:xfrm>
            <a:off x="116541" y="-26896"/>
            <a:ext cx="12075600" cy="18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br>
              <a:rPr b="0" i="0" lang="en-IN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73"/>
          <p:cNvSpPr txBox="1"/>
          <p:nvPr/>
        </p:nvSpPr>
        <p:spPr>
          <a:xfrm>
            <a:off x="116541" y="-26896"/>
            <a:ext cx="12075600" cy="18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br>
              <a:rPr b="0" i="0" lang="en-IN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74"/>
          <p:cNvSpPr txBox="1"/>
          <p:nvPr/>
        </p:nvSpPr>
        <p:spPr>
          <a:xfrm>
            <a:off x="116541" y="-26896"/>
            <a:ext cx="12075600" cy="18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br>
              <a:rPr b="0" i="0" lang="en-IN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5"/>
          <p:cNvSpPr txBox="1"/>
          <p:nvPr/>
        </p:nvSpPr>
        <p:spPr>
          <a:xfrm>
            <a:off x="116541" y="-26896"/>
            <a:ext cx="12075600" cy="18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br>
              <a:rPr b="0" i="0" lang="en-IN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76"/>
          <p:cNvSpPr txBox="1"/>
          <p:nvPr/>
        </p:nvSpPr>
        <p:spPr>
          <a:xfrm>
            <a:off x="116541" y="-26896"/>
            <a:ext cx="12075600" cy="18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br>
              <a:rPr b="0" i="0" lang="en-IN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77"/>
          <p:cNvSpPr txBox="1"/>
          <p:nvPr/>
        </p:nvSpPr>
        <p:spPr>
          <a:xfrm>
            <a:off x="116541" y="-26896"/>
            <a:ext cx="12075600" cy="18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br>
              <a:rPr b="0" i="0" lang="en-IN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78"/>
          <p:cNvSpPr txBox="1"/>
          <p:nvPr/>
        </p:nvSpPr>
        <p:spPr>
          <a:xfrm>
            <a:off x="116541" y="-26896"/>
            <a:ext cx="12075600" cy="18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br>
              <a:rPr b="0" i="0" lang="en-IN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79"/>
          <p:cNvSpPr txBox="1"/>
          <p:nvPr/>
        </p:nvSpPr>
        <p:spPr>
          <a:xfrm>
            <a:off x="116541" y="-26896"/>
            <a:ext cx="12075600" cy="18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br>
              <a:rPr b="0" i="0" lang="en-IN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0"/>
          <p:cNvSpPr txBox="1"/>
          <p:nvPr/>
        </p:nvSpPr>
        <p:spPr>
          <a:xfrm>
            <a:off x="116541" y="-26896"/>
            <a:ext cx="12075600" cy="18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br>
              <a:rPr b="0" i="0" lang="en-IN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81"/>
          <p:cNvSpPr txBox="1"/>
          <p:nvPr/>
        </p:nvSpPr>
        <p:spPr>
          <a:xfrm>
            <a:off x="116541" y="-26896"/>
            <a:ext cx="12075600" cy="18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br>
              <a:rPr b="0" i="0" lang="en-IN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9"/>
          <p:cNvSpPr txBox="1"/>
          <p:nvPr/>
        </p:nvSpPr>
        <p:spPr>
          <a:xfrm>
            <a:off x="116541" y="-26896"/>
            <a:ext cx="12075600" cy="18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br>
              <a:rPr b="0" i="0" lang="en-IN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4" name="Google Shape;14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4538" y="222763"/>
            <a:ext cx="4273300" cy="6412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49417" y="222739"/>
            <a:ext cx="4273300" cy="6412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82"/>
          <p:cNvSpPr txBox="1"/>
          <p:nvPr/>
        </p:nvSpPr>
        <p:spPr>
          <a:xfrm>
            <a:off x="116541" y="-26896"/>
            <a:ext cx="12075600" cy="18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br>
              <a:rPr b="0" i="0" lang="en-IN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83"/>
          <p:cNvSpPr txBox="1"/>
          <p:nvPr/>
        </p:nvSpPr>
        <p:spPr>
          <a:xfrm>
            <a:off x="116541" y="-26896"/>
            <a:ext cx="12075600" cy="18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br>
              <a:rPr b="0" i="0" lang="en-IN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84"/>
          <p:cNvSpPr txBox="1"/>
          <p:nvPr/>
        </p:nvSpPr>
        <p:spPr>
          <a:xfrm>
            <a:off x="116541" y="-26896"/>
            <a:ext cx="12075600" cy="18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br>
              <a:rPr b="0" i="0" lang="en-IN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5"/>
          <p:cNvSpPr txBox="1"/>
          <p:nvPr/>
        </p:nvSpPr>
        <p:spPr>
          <a:xfrm>
            <a:off x="116541" y="-26896"/>
            <a:ext cx="12075600" cy="18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br>
              <a:rPr b="0" i="0" lang="en-IN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86"/>
          <p:cNvSpPr txBox="1"/>
          <p:nvPr/>
        </p:nvSpPr>
        <p:spPr>
          <a:xfrm>
            <a:off x="116541" y="-26896"/>
            <a:ext cx="12075600" cy="18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br>
              <a:rPr b="0" i="0" lang="en-IN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87"/>
          <p:cNvSpPr txBox="1"/>
          <p:nvPr/>
        </p:nvSpPr>
        <p:spPr>
          <a:xfrm>
            <a:off x="116541" y="-26896"/>
            <a:ext cx="12075600" cy="18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br>
              <a:rPr b="0" i="0" lang="en-IN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88"/>
          <p:cNvSpPr txBox="1"/>
          <p:nvPr/>
        </p:nvSpPr>
        <p:spPr>
          <a:xfrm>
            <a:off x="116541" y="-26896"/>
            <a:ext cx="12075600" cy="18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br>
              <a:rPr b="0" i="0" lang="en-IN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89"/>
          <p:cNvSpPr txBox="1"/>
          <p:nvPr/>
        </p:nvSpPr>
        <p:spPr>
          <a:xfrm>
            <a:off x="116541" y="-26896"/>
            <a:ext cx="12075600" cy="18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br>
              <a:rPr b="0" i="0" lang="en-IN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90"/>
          <p:cNvSpPr txBox="1"/>
          <p:nvPr/>
        </p:nvSpPr>
        <p:spPr>
          <a:xfrm>
            <a:off x="116541" y="-26896"/>
            <a:ext cx="12075600" cy="18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br>
              <a:rPr b="0" i="0" lang="en-IN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91"/>
          <p:cNvSpPr txBox="1"/>
          <p:nvPr/>
        </p:nvSpPr>
        <p:spPr>
          <a:xfrm>
            <a:off x="116541" y="-26896"/>
            <a:ext cx="12075600" cy="18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br>
              <a:rPr b="0" i="0" lang="en-IN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0"/>
          <p:cNvSpPr txBox="1"/>
          <p:nvPr/>
        </p:nvSpPr>
        <p:spPr>
          <a:xfrm>
            <a:off x="116541" y="-26896"/>
            <a:ext cx="12075600" cy="18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br>
              <a:rPr b="0" i="0" lang="en-IN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1" name="Google Shape;15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508" y="76200"/>
            <a:ext cx="6705600" cy="670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76500" y="76200"/>
            <a:ext cx="4417875" cy="66294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92"/>
          <p:cNvSpPr txBox="1"/>
          <p:nvPr/>
        </p:nvSpPr>
        <p:spPr>
          <a:xfrm>
            <a:off x="116541" y="-26896"/>
            <a:ext cx="12075600" cy="18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br>
              <a:rPr b="0" i="0" lang="en-IN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93"/>
          <p:cNvSpPr txBox="1"/>
          <p:nvPr/>
        </p:nvSpPr>
        <p:spPr>
          <a:xfrm>
            <a:off x="116541" y="-26896"/>
            <a:ext cx="12075600" cy="18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br>
              <a:rPr b="0" i="0" lang="en-IN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94"/>
          <p:cNvSpPr txBox="1"/>
          <p:nvPr/>
        </p:nvSpPr>
        <p:spPr>
          <a:xfrm>
            <a:off x="116541" y="-26896"/>
            <a:ext cx="12075600" cy="18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br>
              <a:rPr b="0" i="0" lang="en-IN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95"/>
          <p:cNvSpPr txBox="1"/>
          <p:nvPr/>
        </p:nvSpPr>
        <p:spPr>
          <a:xfrm>
            <a:off x="116541" y="-26896"/>
            <a:ext cx="12075600" cy="18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br>
              <a:rPr b="0" i="0" lang="en-IN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96"/>
          <p:cNvSpPr txBox="1"/>
          <p:nvPr/>
        </p:nvSpPr>
        <p:spPr>
          <a:xfrm>
            <a:off x="116541" y="-26896"/>
            <a:ext cx="12075600" cy="18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br>
              <a:rPr b="0" i="0" lang="en-IN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97"/>
          <p:cNvSpPr txBox="1"/>
          <p:nvPr/>
        </p:nvSpPr>
        <p:spPr>
          <a:xfrm>
            <a:off x="116541" y="-26896"/>
            <a:ext cx="12075600" cy="18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br>
              <a:rPr b="0" i="0" lang="en-IN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98"/>
          <p:cNvSpPr txBox="1"/>
          <p:nvPr/>
        </p:nvSpPr>
        <p:spPr>
          <a:xfrm>
            <a:off x="116541" y="-26896"/>
            <a:ext cx="12075600" cy="18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br>
              <a:rPr b="0" i="0" lang="en-IN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99"/>
          <p:cNvSpPr txBox="1"/>
          <p:nvPr/>
        </p:nvSpPr>
        <p:spPr>
          <a:xfrm>
            <a:off x="116541" y="-26896"/>
            <a:ext cx="12075600" cy="18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br>
              <a:rPr b="0" i="0" lang="en-IN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100"/>
          <p:cNvSpPr txBox="1"/>
          <p:nvPr/>
        </p:nvSpPr>
        <p:spPr>
          <a:xfrm>
            <a:off x="116541" y="-26896"/>
            <a:ext cx="12075600" cy="18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br>
              <a:rPr b="0" i="0" lang="en-IN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101"/>
          <p:cNvSpPr txBox="1"/>
          <p:nvPr/>
        </p:nvSpPr>
        <p:spPr>
          <a:xfrm>
            <a:off x="116541" y="-26896"/>
            <a:ext cx="12075600" cy="18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br>
              <a:rPr b="0" i="0" lang="en-IN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1"/>
          <p:cNvSpPr txBox="1"/>
          <p:nvPr/>
        </p:nvSpPr>
        <p:spPr>
          <a:xfrm>
            <a:off x="116541" y="-26896"/>
            <a:ext cx="12075600" cy="18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br>
              <a:rPr b="0" i="0" lang="en-IN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8" name="Google Shape;15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07601"/>
            <a:ext cx="4263676" cy="639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68475" y="307583"/>
            <a:ext cx="4263676" cy="63980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984550" y="1981304"/>
            <a:ext cx="3055049" cy="45843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102"/>
          <p:cNvSpPr txBox="1"/>
          <p:nvPr/>
        </p:nvSpPr>
        <p:spPr>
          <a:xfrm>
            <a:off x="116541" y="-26896"/>
            <a:ext cx="12075600" cy="18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br>
              <a:rPr b="0" i="0" lang="en-IN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103"/>
          <p:cNvSpPr txBox="1"/>
          <p:nvPr/>
        </p:nvSpPr>
        <p:spPr>
          <a:xfrm>
            <a:off x="116541" y="-26896"/>
            <a:ext cx="12075600" cy="18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br>
              <a:rPr b="0" i="0" lang="en-IN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104"/>
          <p:cNvSpPr txBox="1"/>
          <p:nvPr/>
        </p:nvSpPr>
        <p:spPr>
          <a:xfrm>
            <a:off x="116541" y="-26896"/>
            <a:ext cx="12075600" cy="18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br>
              <a:rPr b="0" i="0" lang="en-IN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5"/>
          <p:cNvSpPr txBox="1"/>
          <p:nvPr/>
        </p:nvSpPr>
        <p:spPr>
          <a:xfrm>
            <a:off x="116541" y="-26896"/>
            <a:ext cx="12075600" cy="18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br>
              <a:rPr b="0" i="0" lang="en-IN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106"/>
          <p:cNvSpPr txBox="1"/>
          <p:nvPr/>
        </p:nvSpPr>
        <p:spPr>
          <a:xfrm>
            <a:off x="116541" y="-26896"/>
            <a:ext cx="12075600" cy="18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br>
              <a:rPr b="0" i="0" lang="en-IN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107"/>
          <p:cNvSpPr txBox="1"/>
          <p:nvPr/>
        </p:nvSpPr>
        <p:spPr>
          <a:xfrm>
            <a:off x="116541" y="-26896"/>
            <a:ext cx="12075600" cy="18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br>
              <a:rPr b="0" i="0" lang="en-IN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108"/>
          <p:cNvSpPr txBox="1"/>
          <p:nvPr/>
        </p:nvSpPr>
        <p:spPr>
          <a:xfrm>
            <a:off x="116541" y="-26896"/>
            <a:ext cx="12075600" cy="18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br>
              <a:rPr b="0" i="0" lang="en-IN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109"/>
          <p:cNvSpPr txBox="1"/>
          <p:nvPr/>
        </p:nvSpPr>
        <p:spPr>
          <a:xfrm>
            <a:off x="116541" y="-26896"/>
            <a:ext cx="12075600" cy="18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br>
              <a:rPr b="0" i="0" lang="en-IN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110"/>
          <p:cNvSpPr txBox="1"/>
          <p:nvPr/>
        </p:nvSpPr>
        <p:spPr>
          <a:xfrm>
            <a:off x="116541" y="-26896"/>
            <a:ext cx="12075600" cy="18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br>
              <a:rPr b="0" i="0" lang="en-IN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111"/>
          <p:cNvSpPr txBox="1"/>
          <p:nvPr/>
        </p:nvSpPr>
        <p:spPr>
          <a:xfrm>
            <a:off x="116541" y="-26896"/>
            <a:ext cx="12075600" cy="18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br>
              <a:rPr b="0" i="0" lang="en-IN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